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40" r:id="rId2"/>
  </p:sldMasterIdLst>
  <p:notesMasterIdLst>
    <p:notesMasterId r:id="rId39"/>
  </p:notesMasterIdLst>
  <p:handoutMasterIdLst>
    <p:handoutMasterId r:id="rId40"/>
  </p:handoutMasterIdLst>
  <p:sldIdLst>
    <p:sldId id="257" r:id="rId3"/>
    <p:sldId id="258" r:id="rId4"/>
    <p:sldId id="294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93" r:id="rId16"/>
    <p:sldId id="271" r:id="rId17"/>
    <p:sldId id="272" r:id="rId18"/>
    <p:sldId id="270" r:id="rId19"/>
    <p:sldId id="273" r:id="rId20"/>
    <p:sldId id="274" r:id="rId21"/>
    <p:sldId id="275" r:id="rId22"/>
    <p:sldId id="276" r:id="rId23"/>
    <p:sldId id="278" r:id="rId24"/>
    <p:sldId id="277" r:id="rId25"/>
    <p:sldId id="279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5501" autoAdjust="0"/>
  </p:normalViewPr>
  <p:slideViewPr>
    <p:cSldViewPr snapToGrid="0">
      <p:cViewPr>
        <p:scale>
          <a:sx n="112" d="100"/>
          <a:sy n="112" d="100"/>
        </p:scale>
        <p:origin x="-264" y="-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A85C9F-FCD6-4993-9528-4311BF84B060}" type="doc">
      <dgm:prSet loTypeId="urn:microsoft.com/office/officeart/2008/layout/AscendingPictureAccentProcess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B1508C4-962A-456C-9EFB-7744E7A6850E}">
      <dgm:prSet phldrT="[Text]"/>
      <dgm:spPr/>
      <dgm:t>
        <a:bodyPr/>
        <a:lstStyle/>
        <a:p>
          <a:r>
            <a:rPr lang="bg-BG" dirty="0" smtClean="0"/>
            <a:t>Планиране</a:t>
          </a:r>
          <a:endParaRPr lang="en-US" dirty="0"/>
        </a:p>
      </dgm:t>
    </dgm:pt>
    <dgm:pt modelId="{2228883B-4DCC-4D74-AFD0-B6D0AFC41D97}" type="parTrans" cxnId="{9D92BF6C-C70E-4372-9CE8-102B09C068E5}">
      <dgm:prSet/>
      <dgm:spPr/>
      <dgm:t>
        <a:bodyPr/>
        <a:lstStyle/>
        <a:p>
          <a:endParaRPr lang="en-US"/>
        </a:p>
      </dgm:t>
    </dgm:pt>
    <dgm:pt modelId="{0DD5DE82-B95D-4528-A702-A258F5E2C4C0}" type="sibTrans" cxnId="{9D92BF6C-C70E-4372-9CE8-102B09C068E5}">
      <dgm:prSet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Closeup of hand holding pencil and sketching" title="Sample Picture"/>
        </a:ext>
      </dgm:extLst>
    </dgm:pt>
    <dgm:pt modelId="{C439EFA3-ACE9-4C38-B298-4238E6E66A25}">
      <dgm:prSet phldrT="[Text]"/>
      <dgm:spPr/>
      <dgm:t>
        <a:bodyPr/>
        <a:lstStyle/>
        <a:p>
          <a:r>
            <a:rPr lang="bg-BG" dirty="0" smtClean="0"/>
            <a:t>Разработка</a:t>
          </a:r>
          <a:endParaRPr lang="en-US" dirty="0"/>
        </a:p>
      </dgm:t>
    </dgm:pt>
    <dgm:pt modelId="{B2A4E454-63C8-4F5E-9A0E-B5946C12C4D5}" type="parTrans" cxnId="{E5C3E95D-1AA4-4834-866B-0747BAC89A42}">
      <dgm:prSet/>
      <dgm:spPr/>
      <dgm:t>
        <a:bodyPr/>
        <a:lstStyle/>
        <a:p>
          <a:endParaRPr lang="en-US"/>
        </a:p>
      </dgm:t>
    </dgm:pt>
    <dgm:pt modelId="{4ED2BF27-E356-4271-BA0C-541D11CE4E57}" type="sibTrans" cxnId="{E5C3E95D-1AA4-4834-866B-0747BAC89A42}">
      <dgm:prSet/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Closeup of hands holding magnifier and pen" title="Sample Picture"/>
        </a:ext>
      </dgm:extLst>
    </dgm:pt>
    <dgm:pt modelId="{77BA099B-FABA-4EDB-8759-5E2C45E01008}">
      <dgm:prSet phldrT="[Text]"/>
      <dgm:spPr/>
      <dgm:t>
        <a:bodyPr/>
        <a:lstStyle/>
        <a:p>
          <a:r>
            <a:rPr lang="bg-BG" dirty="0" smtClean="0"/>
            <a:t>Тестване</a:t>
          </a:r>
          <a:endParaRPr lang="en-US" dirty="0"/>
        </a:p>
      </dgm:t>
    </dgm:pt>
    <dgm:pt modelId="{4C46E7D0-91BB-4252-A54B-DE010D9F9F06}" type="parTrans" cxnId="{AC839F40-C05E-41CD-9415-03F68BE022EB}">
      <dgm:prSet/>
      <dgm:spPr/>
      <dgm:t>
        <a:bodyPr/>
        <a:lstStyle/>
        <a:p>
          <a:endParaRPr lang="en-US"/>
        </a:p>
      </dgm:t>
    </dgm:pt>
    <dgm:pt modelId="{EE4C2868-C8D1-438D-84C2-1764E0A268CC}" type="sibTrans" cxnId="{AC839F40-C05E-41CD-9415-03F68BE022EB}">
      <dgm:prSet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Closeup of hand plugging cables into computer" title="Sample Picture"/>
        </a:ext>
      </dgm:extLst>
    </dgm:pt>
    <dgm:pt modelId="{FE41D54D-1250-4C9D-AE1C-6ADFB89E3A98}">
      <dgm:prSet phldrT="[Text]"/>
      <dgm:spPr/>
      <dgm:t>
        <a:bodyPr/>
        <a:lstStyle/>
        <a:p>
          <a:r>
            <a:rPr lang="bg-BG" dirty="0" smtClean="0"/>
            <a:t>Мотивация</a:t>
          </a:r>
          <a:endParaRPr lang="en-US" dirty="0"/>
        </a:p>
      </dgm:t>
    </dgm:pt>
    <dgm:pt modelId="{E407F257-8AE5-49F2-A8D0-34676DBB7188}" type="parTrans" cxnId="{E63875D3-AF8D-481A-AADA-3FF7DCF57D9B}">
      <dgm:prSet/>
      <dgm:spPr/>
      <dgm:t>
        <a:bodyPr/>
        <a:lstStyle/>
        <a:p>
          <a:endParaRPr lang="en-US"/>
        </a:p>
      </dgm:t>
    </dgm:pt>
    <dgm:pt modelId="{58C2F588-1BB4-4D51-A46C-70E04AC3E278}" type="sibTrans" cxnId="{E63875D3-AF8D-481A-AADA-3FF7DCF57D9B}">
      <dgm:prSet/>
      <dgm:spPr>
        <a:blipFill dpi="0"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Closeup of finger pushing power button" title="Sample Picture"/>
        </a:ext>
      </dgm:extLst>
    </dgm:pt>
    <dgm:pt modelId="{2F80060B-2178-4C39-88DE-E22E8C663FD1}">
      <dgm:prSet phldrT="[Text]"/>
      <dgm:spPr/>
      <dgm:t>
        <a:bodyPr/>
        <a:lstStyle/>
        <a:p>
          <a:r>
            <a:rPr lang="bg-BG" dirty="0" smtClean="0"/>
            <a:t>Анализ</a:t>
          </a:r>
          <a:endParaRPr lang="en-US" dirty="0"/>
        </a:p>
      </dgm:t>
    </dgm:pt>
    <dgm:pt modelId="{8B1FFC24-0A78-4047-BFB1-2046A9542B6F}" type="parTrans" cxnId="{1D8ECA4B-E737-4CD8-ACFC-DE18A28E6C07}">
      <dgm:prSet/>
      <dgm:spPr/>
      <dgm:t>
        <a:bodyPr/>
        <a:lstStyle/>
        <a:p>
          <a:endParaRPr lang="en-US"/>
        </a:p>
      </dgm:t>
    </dgm:pt>
    <dgm:pt modelId="{24613E54-F040-4D87-9E02-F9F71F79060E}" type="sibTrans" cxnId="{1D8ECA4B-E737-4CD8-ACFC-DE18A28E6C07}">
      <dgm:prSet/>
      <dgm:spPr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Closeup of hand holding pen and pointing to data in column chart" title="Sample Picture"/>
        </a:ext>
      </dgm:extLst>
    </dgm:pt>
    <dgm:pt modelId="{28102DFD-5914-47DE-A80F-58C721024B80}" type="pres">
      <dgm:prSet presAssocID="{0FA85C9F-FCD6-4993-9528-4311BF84B06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173C0D5B-2D86-456D-A251-8B716EB11AFA}" type="pres">
      <dgm:prSet presAssocID="{0FA85C9F-FCD6-4993-9528-4311BF84B060}" presName="dot1" presStyleLbl="alignNode1" presStyleIdx="0" presStyleCnt="15"/>
      <dgm:spPr/>
      <dgm:t>
        <a:bodyPr/>
        <a:lstStyle/>
        <a:p>
          <a:endParaRPr lang="en-US"/>
        </a:p>
      </dgm:t>
    </dgm:pt>
    <dgm:pt modelId="{8DC00181-D81A-4F72-A6D3-399EA3C15E73}" type="pres">
      <dgm:prSet presAssocID="{0FA85C9F-FCD6-4993-9528-4311BF84B060}" presName="dot2" presStyleLbl="alignNode1" presStyleIdx="1" presStyleCnt="15"/>
      <dgm:spPr/>
      <dgm:t>
        <a:bodyPr/>
        <a:lstStyle/>
        <a:p>
          <a:endParaRPr lang="en-US"/>
        </a:p>
      </dgm:t>
    </dgm:pt>
    <dgm:pt modelId="{226876B2-78A7-408C-8E45-1C8F63D543CB}" type="pres">
      <dgm:prSet presAssocID="{0FA85C9F-FCD6-4993-9528-4311BF84B060}" presName="dot3" presStyleLbl="alignNode1" presStyleIdx="2" presStyleCnt="15"/>
      <dgm:spPr/>
      <dgm:t>
        <a:bodyPr/>
        <a:lstStyle/>
        <a:p>
          <a:endParaRPr lang="en-US"/>
        </a:p>
      </dgm:t>
    </dgm:pt>
    <dgm:pt modelId="{23B56457-2346-4EA1-A1AC-1DD61A1D74A4}" type="pres">
      <dgm:prSet presAssocID="{0FA85C9F-FCD6-4993-9528-4311BF84B060}" presName="dot4" presStyleLbl="alignNode1" presStyleIdx="3" presStyleCnt="15"/>
      <dgm:spPr/>
      <dgm:t>
        <a:bodyPr/>
        <a:lstStyle/>
        <a:p>
          <a:endParaRPr lang="en-US"/>
        </a:p>
      </dgm:t>
    </dgm:pt>
    <dgm:pt modelId="{1C728761-B222-436F-8742-41E3FE1663C6}" type="pres">
      <dgm:prSet presAssocID="{0FA85C9F-FCD6-4993-9528-4311BF84B060}" presName="dot5" presStyleLbl="alignNode1" presStyleIdx="4" presStyleCnt="15"/>
      <dgm:spPr/>
      <dgm:t>
        <a:bodyPr/>
        <a:lstStyle/>
        <a:p>
          <a:endParaRPr lang="en-US"/>
        </a:p>
      </dgm:t>
    </dgm:pt>
    <dgm:pt modelId="{3D62AC57-7E65-4F55-B2C5-DE2DA495D972}" type="pres">
      <dgm:prSet presAssocID="{0FA85C9F-FCD6-4993-9528-4311BF84B060}" presName="dot6" presStyleLbl="alignNode1" presStyleIdx="5" presStyleCnt="15"/>
      <dgm:spPr/>
      <dgm:t>
        <a:bodyPr/>
        <a:lstStyle/>
        <a:p>
          <a:endParaRPr lang="en-US"/>
        </a:p>
      </dgm:t>
    </dgm:pt>
    <dgm:pt modelId="{55818819-EAC3-4B37-A758-623F7E9412F6}" type="pres">
      <dgm:prSet presAssocID="{0FA85C9F-FCD6-4993-9528-4311BF84B060}" presName="dot7" presStyleLbl="alignNode1" presStyleIdx="6" presStyleCnt="15"/>
      <dgm:spPr/>
      <dgm:t>
        <a:bodyPr/>
        <a:lstStyle/>
        <a:p>
          <a:endParaRPr lang="en-US"/>
        </a:p>
      </dgm:t>
    </dgm:pt>
    <dgm:pt modelId="{39E6420D-4C99-4A8E-B833-9FE8E1353E87}" type="pres">
      <dgm:prSet presAssocID="{0FA85C9F-FCD6-4993-9528-4311BF84B060}" presName="dot8" presStyleLbl="alignNode1" presStyleIdx="7" presStyleCnt="15"/>
      <dgm:spPr/>
      <dgm:t>
        <a:bodyPr/>
        <a:lstStyle/>
        <a:p>
          <a:endParaRPr lang="en-US"/>
        </a:p>
      </dgm:t>
    </dgm:pt>
    <dgm:pt modelId="{B9F44449-A2CF-46FB-A980-E172ECF811A0}" type="pres">
      <dgm:prSet presAssocID="{0FA85C9F-FCD6-4993-9528-4311BF84B060}" presName="dotArrow1" presStyleLbl="alignNode1" presStyleIdx="8" presStyleCnt="15"/>
      <dgm:spPr/>
      <dgm:t>
        <a:bodyPr/>
        <a:lstStyle/>
        <a:p>
          <a:endParaRPr lang="en-US"/>
        </a:p>
      </dgm:t>
    </dgm:pt>
    <dgm:pt modelId="{E648252E-CAA2-455A-A82D-AC6BB7541290}" type="pres">
      <dgm:prSet presAssocID="{0FA85C9F-FCD6-4993-9528-4311BF84B060}" presName="dotArrow2" presStyleLbl="alignNode1" presStyleIdx="9" presStyleCnt="15"/>
      <dgm:spPr/>
      <dgm:t>
        <a:bodyPr/>
        <a:lstStyle/>
        <a:p>
          <a:endParaRPr lang="en-US"/>
        </a:p>
      </dgm:t>
    </dgm:pt>
    <dgm:pt modelId="{714104D8-930A-4A1F-B402-2BE77935EFCA}" type="pres">
      <dgm:prSet presAssocID="{0FA85C9F-FCD6-4993-9528-4311BF84B060}" presName="dotArrow3" presStyleLbl="alignNode1" presStyleIdx="10" presStyleCnt="15"/>
      <dgm:spPr/>
      <dgm:t>
        <a:bodyPr/>
        <a:lstStyle/>
        <a:p>
          <a:endParaRPr lang="en-US"/>
        </a:p>
      </dgm:t>
    </dgm:pt>
    <dgm:pt modelId="{3F3A5ABE-0386-4878-B907-72E8EB073835}" type="pres">
      <dgm:prSet presAssocID="{0FA85C9F-FCD6-4993-9528-4311BF84B060}" presName="dotArrow4" presStyleLbl="alignNode1" presStyleIdx="11" presStyleCnt="15"/>
      <dgm:spPr/>
      <dgm:t>
        <a:bodyPr/>
        <a:lstStyle/>
        <a:p>
          <a:endParaRPr lang="en-US"/>
        </a:p>
      </dgm:t>
    </dgm:pt>
    <dgm:pt modelId="{66B157D2-617F-4600-81C1-54D22E05BD4D}" type="pres">
      <dgm:prSet presAssocID="{0FA85C9F-FCD6-4993-9528-4311BF84B060}" presName="dotArrow5" presStyleLbl="alignNode1" presStyleIdx="12" presStyleCnt="15"/>
      <dgm:spPr/>
      <dgm:t>
        <a:bodyPr/>
        <a:lstStyle/>
        <a:p>
          <a:endParaRPr lang="en-US"/>
        </a:p>
      </dgm:t>
    </dgm:pt>
    <dgm:pt modelId="{416A2F15-73F9-46F3-AD47-B996F5DC5F04}" type="pres">
      <dgm:prSet presAssocID="{0FA85C9F-FCD6-4993-9528-4311BF84B060}" presName="dotArrow6" presStyleLbl="alignNode1" presStyleIdx="13" presStyleCnt="15"/>
      <dgm:spPr/>
      <dgm:t>
        <a:bodyPr/>
        <a:lstStyle/>
        <a:p>
          <a:endParaRPr lang="en-US"/>
        </a:p>
      </dgm:t>
    </dgm:pt>
    <dgm:pt modelId="{DA7AAD41-5E68-49D8-BAB9-31F95DE8BA53}" type="pres">
      <dgm:prSet presAssocID="{0FA85C9F-FCD6-4993-9528-4311BF84B060}" presName="dotArrow7" presStyleLbl="alignNode1" presStyleIdx="14" presStyleCnt="15"/>
      <dgm:spPr/>
      <dgm:t>
        <a:bodyPr/>
        <a:lstStyle/>
        <a:p>
          <a:endParaRPr lang="en-US"/>
        </a:p>
      </dgm:t>
    </dgm:pt>
    <dgm:pt modelId="{AFAE8CB1-BD31-4AB5-813F-04CE280D7BC3}" type="pres">
      <dgm:prSet presAssocID="{AB1508C4-962A-456C-9EFB-7744E7A6850E}" presName="parTx1" presStyleLbl="node1" presStyleIdx="0" presStyleCnt="5"/>
      <dgm:spPr/>
      <dgm:t>
        <a:bodyPr/>
        <a:lstStyle/>
        <a:p>
          <a:endParaRPr lang="en-US"/>
        </a:p>
      </dgm:t>
    </dgm:pt>
    <dgm:pt modelId="{7A566C52-34DA-42C8-B174-71CC7A781691}" type="pres">
      <dgm:prSet presAssocID="{0DD5DE82-B95D-4528-A702-A258F5E2C4C0}" presName="picture1" presStyleCnt="0"/>
      <dgm:spPr/>
      <dgm:t>
        <a:bodyPr/>
        <a:lstStyle/>
        <a:p>
          <a:endParaRPr lang="en-US"/>
        </a:p>
      </dgm:t>
    </dgm:pt>
    <dgm:pt modelId="{1BDDF1A7-8F9A-491D-B616-D31125DA6177}" type="pres">
      <dgm:prSet presAssocID="{0DD5DE82-B95D-4528-A702-A258F5E2C4C0}" presName="imageRepeatNode" presStyleLbl="fgImgPlace1" presStyleIdx="0" presStyleCnt="5"/>
      <dgm:spPr/>
      <dgm:t>
        <a:bodyPr/>
        <a:lstStyle/>
        <a:p>
          <a:endParaRPr lang="en-US"/>
        </a:p>
      </dgm:t>
    </dgm:pt>
    <dgm:pt modelId="{25CE29FA-35B5-4976-AE6F-6E275956B89D}" type="pres">
      <dgm:prSet presAssocID="{C439EFA3-ACE9-4C38-B298-4238E6E66A25}" presName="parTx2" presStyleLbl="node1" presStyleIdx="1" presStyleCnt="5" custLinFactY="-83459" custLinFactNeighborX="47328" custLinFactNeighborY="-100000"/>
      <dgm:spPr/>
      <dgm:t>
        <a:bodyPr/>
        <a:lstStyle/>
        <a:p>
          <a:endParaRPr lang="en-US"/>
        </a:p>
      </dgm:t>
    </dgm:pt>
    <dgm:pt modelId="{303E2316-F5E0-4CA7-9B70-76FC5CD2449E}" type="pres">
      <dgm:prSet presAssocID="{4ED2BF27-E356-4271-BA0C-541D11CE4E57}" presName="picture2" presStyleCnt="0"/>
      <dgm:spPr/>
      <dgm:t>
        <a:bodyPr/>
        <a:lstStyle/>
        <a:p>
          <a:endParaRPr lang="en-US"/>
        </a:p>
      </dgm:t>
    </dgm:pt>
    <dgm:pt modelId="{E7155B03-8DE3-4B3E-A115-8567A0C88F58}" type="pres">
      <dgm:prSet presAssocID="{4ED2BF27-E356-4271-BA0C-541D11CE4E57}" presName="imageRepeatNode" presStyleLbl="fgImgPlace1" presStyleIdx="1" presStyleCnt="5" custLinFactX="2045" custLinFactY="-6126" custLinFactNeighborX="100000" custLinFactNeighborY="-100000"/>
      <dgm:spPr/>
      <dgm:t>
        <a:bodyPr/>
        <a:lstStyle/>
        <a:p>
          <a:endParaRPr lang="en-US"/>
        </a:p>
      </dgm:t>
    </dgm:pt>
    <dgm:pt modelId="{4BD86202-302F-4E2F-AFBB-306A3A126EF3}" type="pres">
      <dgm:prSet presAssocID="{77BA099B-FABA-4EDB-8759-5E2C45E01008}" presName="parTx3" presStyleLbl="node1" presStyleIdx="2" presStyleCnt="5" custLinFactY="-100000" custLinFactNeighborX="24859" custLinFactNeighborY="-116288"/>
      <dgm:spPr/>
      <dgm:t>
        <a:bodyPr/>
        <a:lstStyle/>
        <a:p>
          <a:endParaRPr lang="en-US"/>
        </a:p>
      </dgm:t>
    </dgm:pt>
    <dgm:pt modelId="{D7317E7B-4A4D-48AC-8D09-7E398136BB1D}" type="pres">
      <dgm:prSet presAssocID="{EE4C2868-C8D1-438D-84C2-1764E0A268CC}" presName="picture3" presStyleCnt="0"/>
      <dgm:spPr/>
      <dgm:t>
        <a:bodyPr/>
        <a:lstStyle/>
        <a:p>
          <a:endParaRPr lang="en-US"/>
        </a:p>
      </dgm:t>
    </dgm:pt>
    <dgm:pt modelId="{49CE950B-4F82-48D2-AF26-10C2170F8BB6}" type="pres">
      <dgm:prSet presAssocID="{EE4C2868-C8D1-438D-84C2-1764E0A268CC}" presName="imageRepeatNode" presStyleLbl="fgImgPlace1" presStyleIdx="2" presStyleCnt="5" custLinFactY="-25117" custLinFactNeighborX="53596" custLinFactNeighborY="-100000"/>
      <dgm:spPr/>
      <dgm:t>
        <a:bodyPr/>
        <a:lstStyle/>
        <a:p>
          <a:endParaRPr lang="en-US"/>
        </a:p>
      </dgm:t>
    </dgm:pt>
    <dgm:pt modelId="{DF1382B8-D134-46BF-9446-A780E4628B73}" type="pres">
      <dgm:prSet presAssocID="{FE41D54D-1250-4C9D-AE1C-6ADFB89E3A98}" presName="parTx4" presStyleLbl="node1" presStyleIdx="3" presStyleCnt="5" custLinFactY="182367" custLinFactNeighborX="-76255" custLinFactNeighborY="200000"/>
      <dgm:spPr/>
      <dgm:t>
        <a:bodyPr/>
        <a:lstStyle/>
        <a:p>
          <a:endParaRPr lang="en-US"/>
        </a:p>
      </dgm:t>
    </dgm:pt>
    <dgm:pt modelId="{037FC98E-7686-4B85-A2D0-C76880C404EA}" type="pres">
      <dgm:prSet presAssocID="{58C2F588-1BB4-4D51-A46C-70E04AC3E278}" presName="picture4" presStyleCnt="0"/>
      <dgm:spPr/>
      <dgm:t>
        <a:bodyPr/>
        <a:lstStyle/>
        <a:p>
          <a:endParaRPr lang="en-US"/>
        </a:p>
      </dgm:t>
    </dgm:pt>
    <dgm:pt modelId="{BD330E29-DA28-4F5D-921B-C021D1F357B7}" type="pres">
      <dgm:prSet presAssocID="{58C2F588-1BB4-4D51-A46C-70E04AC3E278}" presName="imageRepeatNode" presStyleLbl="fgImgPlace1" presStyleIdx="3" presStyleCnt="5" custLinFactX="-64408" custLinFactY="100000" custLinFactNeighborX="-100000" custLinFactNeighborY="121189"/>
      <dgm:spPr/>
      <dgm:t>
        <a:bodyPr/>
        <a:lstStyle/>
        <a:p>
          <a:endParaRPr lang="en-US"/>
        </a:p>
      </dgm:t>
    </dgm:pt>
    <dgm:pt modelId="{D0FCD607-9F49-4A15-929A-8BBA12F40DC1}" type="pres">
      <dgm:prSet presAssocID="{2F80060B-2178-4C39-88DE-E22E8C663FD1}" presName="parTx5" presStyleLbl="node1" presStyleIdx="4" presStyleCnt="5"/>
      <dgm:spPr/>
      <dgm:t>
        <a:bodyPr/>
        <a:lstStyle/>
        <a:p>
          <a:endParaRPr lang="en-US"/>
        </a:p>
      </dgm:t>
    </dgm:pt>
    <dgm:pt modelId="{09319809-6BB4-43B1-9493-1B2DDCD76FA9}" type="pres">
      <dgm:prSet presAssocID="{24613E54-F040-4D87-9E02-F9F71F79060E}" presName="picture5" presStyleCnt="0"/>
      <dgm:spPr/>
      <dgm:t>
        <a:bodyPr/>
        <a:lstStyle/>
        <a:p>
          <a:endParaRPr lang="en-US"/>
        </a:p>
      </dgm:t>
    </dgm:pt>
    <dgm:pt modelId="{6BFFBD56-1663-40C9-A9CA-11AB837289A3}" type="pres">
      <dgm:prSet presAssocID="{24613E54-F040-4D87-9E02-F9F71F79060E}" presName="imageRepeatNode" presStyleLbl="fgImgPlace1" presStyleIdx="4" presStyleCnt="5"/>
      <dgm:spPr/>
      <dgm:t>
        <a:bodyPr/>
        <a:lstStyle/>
        <a:p>
          <a:endParaRPr lang="en-US"/>
        </a:p>
      </dgm:t>
    </dgm:pt>
  </dgm:ptLst>
  <dgm:cxnLst>
    <dgm:cxn modelId="{1D8ECA4B-E737-4CD8-ACFC-DE18A28E6C07}" srcId="{0FA85C9F-FCD6-4993-9528-4311BF84B060}" destId="{2F80060B-2178-4C39-88DE-E22E8C663FD1}" srcOrd="4" destOrd="0" parTransId="{8B1FFC24-0A78-4047-BFB1-2046A9542B6F}" sibTransId="{24613E54-F040-4D87-9E02-F9F71F79060E}"/>
    <dgm:cxn modelId="{E63875D3-AF8D-481A-AADA-3FF7DCF57D9B}" srcId="{0FA85C9F-FCD6-4993-9528-4311BF84B060}" destId="{FE41D54D-1250-4C9D-AE1C-6ADFB89E3A98}" srcOrd="3" destOrd="0" parTransId="{E407F257-8AE5-49F2-A8D0-34676DBB7188}" sibTransId="{58C2F588-1BB4-4D51-A46C-70E04AC3E278}"/>
    <dgm:cxn modelId="{1301C7D6-FCEF-4846-8152-1D73F17BE67A}" type="presOf" srcId="{0DD5DE82-B95D-4528-A702-A258F5E2C4C0}" destId="{1BDDF1A7-8F9A-491D-B616-D31125DA6177}" srcOrd="0" destOrd="0" presId="urn:microsoft.com/office/officeart/2008/layout/AscendingPictureAccentProcess"/>
    <dgm:cxn modelId="{7C2FF761-9D01-4276-B5B0-05B2CFFCC3D5}" type="presOf" srcId="{AB1508C4-962A-456C-9EFB-7744E7A6850E}" destId="{AFAE8CB1-BD31-4AB5-813F-04CE280D7BC3}" srcOrd="0" destOrd="0" presId="urn:microsoft.com/office/officeart/2008/layout/AscendingPictureAccentProcess"/>
    <dgm:cxn modelId="{AC839F40-C05E-41CD-9415-03F68BE022EB}" srcId="{0FA85C9F-FCD6-4993-9528-4311BF84B060}" destId="{77BA099B-FABA-4EDB-8759-5E2C45E01008}" srcOrd="2" destOrd="0" parTransId="{4C46E7D0-91BB-4252-A54B-DE010D9F9F06}" sibTransId="{EE4C2868-C8D1-438D-84C2-1764E0A268CC}"/>
    <dgm:cxn modelId="{E06F847A-1C53-4A8A-992C-DBEEC90816A8}" type="presOf" srcId="{FE41D54D-1250-4C9D-AE1C-6ADFB89E3A98}" destId="{DF1382B8-D134-46BF-9446-A780E4628B73}" srcOrd="0" destOrd="0" presId="urn:microsoft.com/office/officeart/2008/layout/AscendingPictureAccentProcess"/>
    <dgm:cxn modelId="{5B5791B9-618E-47A8-B1CB-90CCF5A5953E}" type="presOf" srcId="{EE4C2868-C8D1-438D-84C2-1764E0A268CC}" destId="{49CE950B-4F82-48D2-AF26-10C2170F8BB6}" srcOrd="0" destOrd="0" presId="urn:microsoft.com/office/officeart/2008/layout/AscendingPictureAccentProcess"/>
    <dgm:cxn modelId="{3A8E0CC9-D57C-4649-9199-A74CE8F4A574}" type="presOf" srcId="{C439EFA3-ACE9-4C38-B298-4238E6E66A25}" destId="{25CE29FA-35B5-4976-AE6F-6E275956B89D}" srcOrd="0" destOrd="0" presId="urn:microsoft.com/office/officeart/2008/layout/AscendingPictureAccentProcess"/>
    <dgm:cxn modelId="{B6434206-A07E-47C0-B230-DE5AF9EEF34B}" type="presOf" srcId="{0FA85C9F-FCD6-4993-9528-4311BF84B060}" destId="{28102DFD-5914-47DE-A80F-58C721024B80}" srcOrd="0" destOrd="0" presId="urn:microsoft.com/office/officeart/2008/layout/AscendingPictureAccentProcess"/>
    <dgm:cxn modelId="{49BDB67C-CB21-4DFA-80E2-C8210C044E82}" type="presOf" srcId="{2F80060B-2178-4C39-88DE-E22E8C663FD1}" destId="{D0FCD607-9F49-4A15-929A-8BBA12F40DC1}" srcOrd="0" destOrd="0" presId="urn:microsoft.com/office/officeart/2008/layout/AscendingPictureAccentProcess"/>
    <dgm:cxn modelId="{9D92BF6C-C70E-4372-9CE8-102B09C068E5}" srcId="{0FA85C9F-FCD6-4993-9528-4311BF84B060}" destId="{AB1508C4-962A-456C-9EFB-7744E7A6850E}" srcOrd="0" destOrd="0" parTransId="{2228883B-4DCC-4D74-AFD0-B6D0AFC41D97}" sibTransId="{0DD5DE82-B95D-4528-A702-A258F5E2C4C0}"/>
    <dgm:cxn modelId="{B6B31576-6BBC-47A5-B5F3-4E759973B821}" type="presOf" srcId="{77BA099B-FABA-4EDB-8759-5E2C45E01008}" destId="{4BD86202-302F-4E2F-AFBB-306A3A126EF3}" srcOrd="0" destOrd="0" presId="urn:microsoft.com/office/officeart/2008/layout/AscendingPictureAccentProcess"/>
    <dgm:cxn modelId="{C941F752-7F3F-4CB3-8A6A-C22D208524AB}" type="presOf" srcId="{4ED2BF27-E356-4271-BA0C-541D11CE4E57}" destId="{E7155B03-8DE3-4B3E-A115-8567A0C88F58}" srcOrd="0" destOrd="0" presId="urn:microsoft.com/office/officeart/2008/layout/AscendingPictureAccentProcess"/>
    <dgm:cxn modelId="{7A416DE9-C334-4B41-BB1A-3EAA7991CA13}" type="presOf" srcId="{24613E54-F040-4D87-9E02-F9F71F79060E}" destId="{6BFFBD56-1663-40C9-A9CA-11AB837289A3}" srcOrd="0" destOrd="0" presId="urn:microsoft.com/office/officeart/2008/layout/AscendingPictureAccentProcess"/>
    <dgm:cxn modelId="{76F4F52E-F611-450B-B526-B86A2801652D}" type="presOf" srcId="{58C2F588-1BB4-4D51-A46C-70E04AC3E278}" destId="{BD330E29-DA28-4F5D-921B-C021D1F357B7}" srcOrd="0" destOrd="0" presId="urn:microsoft.com/office/officeart/2008/layout/AscendingPictureAccentProcess"/>
    <dgm:cxn modelId="{E5C3E95D-1AA4-4834-866B-0747BAC89A42}" srcId="{0FA85C9F-FCD6-4993-9528-4311BF84B060}" destId="{C439EFA3-ACE9-4C38-B298-4238E6E66A25}" srcOrd="1" destOrd="0" parTransId="{B2A4E454-63C8-4F5E-9A0E-B5946C12C4D5}" sibTransId="{4ED2BF27-E356-4271-BA0C-541D11CE4E57}"/>
    <dgm:cxn modelId="{D7FA986C-C593-45AF-A814-3727FD5BF863}" type="presParOf" srcId="{28102DFD-5914-47DE-A80F-58C721024B80}" destId="{173C0D5B-2D86-456D-A251-8B716EB11AFA}" srcOrd="0" destOrd="0" presId="urn:microsoft.com/office/officeart/2008/layout/AscendingPictureAccentProcess"/>
    <dgm:cxn modelId="{C30CCB99-EF77-45B4-9194-B5273A99809D}" type="presParOf" srcId="{28102DFD-5914-47DE-A80F-58C721024B80}" destId="{8DC00181-D81A-4F72-A6D3-399EA3C15E73}" srcOrd="1" destOrd="0" presId="urn:microsoft.com/office/officeart/2008/layout/AscendingPictureAccentProcess"/>
    <dgm:cxn modelId="{73CEC24E-F315-4D16-8CF2-E2D5E5915613}" type="presParOf" srcId="{28102DFD-5914-47DE-A80F-58C721024B80}" destId="{226876B2-78A7-408C-8E45-1C8F63D543CB}" srcOrd="2" destOrd="0" presId="urn:microsoft.com/office/officeart/2008/layout/AscendingPictureAccentProcess"/>
    <dgm:cxn modelId="{4E729A14-EE08-43CA-A780-9E9B4F260115}" type="presParOf" srcId="{28102DFD-5914-47DE-A80F-58C721024B80}" destId="{23B56457-2346-4EA1-A1AC-1DD61A1D74A4}" srcOrd="3" destOrd="0" presId="urn:microsoft.com/office/officeart/2008/layout/AscendingPictureAccentProcess"/>
    <dgm:cxn modelId="{2FE74EE6-CEA4-4457-8F48-42F001637188}" type="presParOf" srcId="{28102DFD-5914-47DE-A80F-58C721024B80}" destId="{1C728761-B222-436F-8742-41E3FE1663C6}" srcOrd="4" destOrd="0" presId="urn:microsoft.com/office/officeart/2008/layout/AscendingPictureAccentProcess"/>
    <dgm:cxn modelId="{D9F5AB6A-C45A-4E6B-AC44-C220841F2C9B}" type="presParOf" srcId="{28102DFD-5914-47DE-A80F-58C721024B80}" destId="{3D62AC57-7E65-4F55-B2C5-DE2DA495D972}" srcOrd="5" destOrd="0" presId="urn:microsoft.com/office/officeart/2008/layout/AscendingPictureAccentProcess"/>
    <dgm:cxn modelId="{DED0417E-996E-4489-8607-9F0A39D7804D}" type="presParOf" srcId="{28102DFD-5914-47DE-A80F-58C721024B80}" destId="{55818819-EAC3-4B37-A758-623F7E9412F6}" srcOrd="6" destOrd="0" presId="urn:microsoft.com/office/officeart/2008/layout/AscendingPictureAccentProcess"/>
    <dgm:cxn modelId="{E51064D2-961D-4723-BD33-CCE1D10567FD}" type="presParOf" srcId="{28102DFD-5914-47DE-A80F-58C721024B80}" destId="{39E6420D-4C99-4A8E-B833-9FE8E1353E87}" srcOrd="7" destOrd="0" presId="urn:microsoft.com/office/officeart/2008/layout/AscendingPictureAccentProcess"/>
    <dgm:cxn modelId="{B3175A18-F12B-4CA9-A0A7-A3E8BEBA5DB7}" type="presParOf" srcId="{28102DFD-5914-47DE-A80F-58C721024B80}" destId="{B9F44449-A2CF-46FB-A980-E172ECF811A0}" srcOrd="8" destOrd="0" presId="urn:microsoft.com/office/officeart/2008/layout/AscendingPictureAccentProcess"/>
    <dgm:cxn modelId="{B58E116D-1CC7-4514-B52C-326F5A1E603E}" type="presParOf" srcId="{28102DFD-5914-47DE-A80F-58C721024B80}" destId="{E648252E-CAA2-455A-A82D-AC6BB7541290}" srcOrd="9" destOrd="0" presId="urn:microsoft.com/office/officeart/2008/layout/AscendingPictureAccentProcess"/>
    <dgm:cxn modelId="{B11260E7-414C-4D0A-B233-55AC927C9FF3}" type="presParOf" srcId="{28102DFD-5914-47DE-A80F-58C721024B80}" destId="{714104D8-930A-4A1F-B402-2BE77935EFCA}" srcOrd="10" destOrd="0" presId="urn:microsoft.com/office/officeart/2008/layout/AscendingPictureAccentProcess"/>
    <dgm:cxn modelId="{13DF91C8-8626-456E-B97C-AEFA1072DBAE}" type="presParOf" srcId="{28102DFD-5914-47DE-A80F-58C721024B80}" destId="{3F3A5ABE-0386-4878-B907-72E8EB073835}" srcOrd="11" destOrd="0" presId="urn:microsoft.com/office/officeart/2008/layout/AscendingPictureAccentProcess"/>
    <dgm:cxn modelId="{E8C1AA17-E3DD-47E3-9302-93EB5DD55997}" type="presParOf" srcId="{28102DFD-5914-47DE-A80F-58C721024B80}" destId="{66B157D2-617F-4600-81C1-54D22E05BD4D}" srcOrd="12" destOrd="0" presId="urn:microsoft.com/office/officeart/2008/layout/AscendingPictureAccentProcess"/>
    <dgm:cxn modelId="{F5128F9A-0464-4C49-A296-EC5711E71BA0}" type="presParOf" srcId="{28102DFD-5914-47DE-A80F-58C721024B80}" destId="{416A2F15-73F9-46F3-AD47-B996F5DC5F04}" srcOrd="13" destOrd="0" presId="urn:microsoft.com/office/officeart/2008/layout/AscendingPictureAccentProcess"/>
    <dgm:cxn modelId="{FFB31723-83C0-4406-9DB2-540233E41162}" type="presParOf" srcId="{28102DFD-5914-47DE-A80F-58C721024B80}" destId="{DA7AAD41-5E68-49D8-BAB9-31F95DE8BA53}" srcOrd="14" destOrd="0" presId="urn:microsoft.com/office/officeart/2008/layout/AscendingPictureAccentProcess"/>
    <dgm:cxn modelId="{D57329B7-9B9F-4A21-B730-4F34934DEEC3}" type="presParOf" srcId="{28102DFD-5914-47DE-A80F-58C721024B80}" destId="{AFAE8CB1-BD31-4AB5-813F-04CE280D7BC3}" srcOrd="15" destOrd="0" presId="urn:microsoft.com/office/officeart/2008/layout/AscendingPictureAccentProcess"/>
    <dgm:cxn modelId="{3F2B3257-BFBB-4E0E-837F-5FE0B5DFD114}" type="presParOf" srcId="{28102DFD-5914-47DE-A80F-58C721024B80}" destId="{7A566C52-34DA-42C8-B174-71CC7A781691}" srcOrd="16" destOrd="0" presId="urn:microsoft.com/office/officeart/2008/layout/AscendingPictureAccentProcess"/>
    <dgm:cxn modelId="{B16E1F13-D49F-418B-BA9C-C2226DFEFD9C}" type="presParOf" srcId="{7A566C52-34DA-42C8-B174-71CC7A781691}" destId="{1BDDF1A7-8F9A-491D-B616-D31125DA6177}" srcOrd="0" destOrd="0" presId="urn:microsoft.com/office/officeart/2008/layout/AscendingPictureAccentProcess"/>
    <dgm:cxn modelId="{9A6D8294-250A-4D64-877D-FF218F74EC44}" type="presParOf" srcId="{28102DFD-5914-47DE-A80F-58C721024B80}" destId="{25CE29FA-35B5-4976-AE6F-6E275956B89D}" srcOrd="17" destOrd="0" presId="urn:microsoft.com/office/officeart/2008/layout/AscendingPictureAccentProcess"/>
    <dgm:cxn modelId="{C948020D-E7B1-4A7F-A4E8-9C500A9F0510}" type="presParOf" srcId="{28102DFD-5914-47DE-A80F-58C721024B80}" destId="{303E2316-F5E0-4CA7-9B70-76FC5CD2449E}" srcOrd="18" destOrd="0" presId="urn:microsoft.com/office/officeart/2008/layout/AscendingPictureAccentProcess"/>
    <dgm:cxn modelId="{25EF9595-0692-4E39-A15D-7052456C40F9}" type="presParOf" srcId="{303E2316-F5E0-4CA7-9B70-76FC5CD2449E}" destId="{E7155B03-8DE3-4B3E-A115-8567A0C88F58}" srcOrd="0" destOrd="0" presId="urn:microsoft.com/office/officeart/2008/layout/AscendingPictureAccentProcess"/>
    <dgm:cxn modelId="{4D6980C8-43FA-43EF-B343-03F13102499A}" type="presParOf" srcId="{28102DFD-5914-47DE-A80F-58C721024B80}" destId="{4BD86202-302F-4E2F-AFBB-306A3A126EF3}" srcOrd="19" destOrd="0" presId="urn:microsoft.com/office/officeart/2008/layout/AscendingPictureAccentProcess"/>
    <dgm:cxn modelId="{48DB6A97-AE1B-420B-9348-69054C72D213}" type="presParOf" srcId="{28102DFD-5914-47DE-A80F-58C721024B80}" destId="{D7317E7B-4A4D-48AC-8D09-7E398136BB1D}" srcOrd="20" destOrd="0" presId="urn:microsoft.com/office/officeart/2008/layout/AscendingPictureAccentProcess"/>
    <dgm:cxn modelId="{F15F748E-A054-4643-B7E1-BA671EAD432C}" type="presParOf" srcId="{D7317E7B-4A4D-48AC-8D09-7E398136BB1D}" destId="{49CE950B-4F82-48D2-AF26-10C2170F8BB6}" srcOrd="0" destOrd="0" presId="urn:microsoft.com/office/officeart/2008/layout/AscendingPictureAccentProcess"/>
    <dgm:cxn modelId="{871A0A3D-79DF-49FF-B9BA-5C29780E33D0}" type="presParOf" srcId="{28102DFD-5914-47DE-A80F-58C721024B80}" destId="{DF1382B8-D134-46BF-9446-A780E4628B73}" srcOrd="21" destOrd="0" presId="urn:microsoft.com/office/officeart/2008/layout/AscendingPictureAccentProcess"/>
    <dgm:cxn modelId="{BE9E27D2-F856-4580-B53A-859A26280C80}" type="presParOf" srcId="{28102DFD-5914-47DE-A80F-58C721024B80}" destId="{037FC98E-7686-4B85-A2D0-C76880C404EA}" srcOrd="22" destOrd="0" presId="urn:microsoft.com/office/officeart/2008/layout/AscendingPictureAccentProcess"/>
    <dgm:cxn modelId="{C6AE75AE-3D8C-40CC-9B82-38E8E2A192F5}" type="presParOf" srcId="{037FC98E-7686-4B85-A2D0-C76880C404EA}" destId="{BD330E29-DA28-4F5D-921B-C021D1F357B7}" srcOrd="0" destOrd="0" presId="urn:microsoft.com/office/officeart/2008/layout/AscendingPictureAccentProcess"/>
    <dgm:cxn modelId="{495A456A-F099-4F16-BADB-FEAD77F7B93D}" type="presParOf" srcId="{28102DFD-5914-47DE-A80F-58C721024B80}" destId="{D0FCD607-9F49-4A15-929A-8BBA12F40DC1}" srcOrd="23" destOrd="0" presId="urn:microsoft.com/office/officeart/2008/layout/AscendingPictureAccentProcess"/>
    <dgm:cxn modelId="{05108B78-0436-4DE8-8A1D-BA31F8C941D1}" type="presParOf" srcId="{28102DFD-5914-47DE-A80F-58C721024B80}" destId="{09319809-6BB4-43B1-9493-1B2DDCD76FA9}" srcOrd="24" destOrd="0" presId="urn:microsoft.com/office/officeart/2008/layout/AscendingPictureAccentProcess"/>
    <dgm:cxn modelId="{CAFB9541-0CFF-4590-AB31-A7D44DE2DB4A}" type="presParOf" srcId="{09319809-6BB4-43B1-9493-1B2DDCD76FA9}" destId="{6BFFBD56-1663-40C9-A9CA-11AB837289A3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3C0D5B-2D86-456D-A251-8B716EB11AFA}">
      <dsp:nvSpPr>
        <dsp:cNvPr id="0" name=""/>
        <dsp:cNvSpPr/>
      </dsp:nvSpPr>
      <dsp:spPr>
        <a:xfrm>
          <a:off x="2485112" y="4917058"/>
          <a:ext cx="93124" cy="9312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C00181-D81A-4F72-A6D3-399EA3C15E73}">
      <dsp:nvSpPr>
        <dsp:cNvPr id="0" name=""/>
        <dsp:cNvSpPr/>
      </dsp:nvSpPr>
      <dsp:spPr>
        <a:xfrm>
          <a:off x="2278675" y="5000957"/>
          <a:ext cx="93124" cy="93124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26876B2-78A7-408C-8E45-1C8F63D543CB}">
      <dsp:nvSpPr>
        <dsp:cNvPr id="0" name=""/>
        <dsp:cNvSpPr/>
      </dsp:nvSpPr>
      <dsp:spPr>
        <a:xfrm>
          <a:off x="2067679" y="5070313"/>
          <a:ext cx="93124" cy="9312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B56457-2346-4EA1-A1AC-1DD61A1D74A4}">
      <dsp:nvSpPr>
        <dsp:cNvPr id="0" name=""/>
        <dsp:cNvSpPr/>
      </dsp:nvSpPr>
      <dsp:spPr>
        <a:xfrm>
          <a:off x="1853428" y="5124008"/>
          <a:ext cx="93124" cy="9312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728761-B222-436F-8742-41E3FE1663C6}">
      <dsp:nvSpPr>
        <dsp:cNvPr id="0" name=""/>
        <dsp:cNvSpPr/>
      </dsp:nvSpPr>
      <dsp:spPr>
        <a:xfrm>
          <a:off x="3611723" y="4104920"/>
          <a:ext cx="93124" cy="93124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62AC57-7E65-4F55-B2C5-DE2DA495D972}">
      <dsp:nvSpPr>
        <dsp:cNvPr id="0" name=""/>
        <dsp:cNvSpPr/>
      </dsp:nvSpPr>
      <dsp:spPr>
        <a:xfrm>
          <a:off x="3448267" y="4270480"/>
          <a:ext cx="93124" cy="9312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818819-EAC3-4B37-A758-623F7E9412F6}">
      <dsp:nvSpPr>
        <dsp:cNvPr id="0" name=""/>
        <dsp:cNvSpPr/>
      </dsp:nvSpPr>
      <dsp:spPr>
        <a:xfrm>
          <a:off x="4288342" y="3098138"/>
          <a:ext cx="93124" cy="93124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E6420D-4C99-4A8E-B833-9FE8E1353E87}">
      <dsp:nvSpPr>
        <dsp:cNvPr id="0" name=""/>
        <dsp:cNvSpPr/>
      </dsp:nvSpPr>
      <dsp:spPr>
        <a:xfrm>
          <a:off x="4651723" y="1871541"/>
          <a:ext cx="93124" cy="9312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F44449-A2CF-46FB-A980-E172ECF811A0}">
      <dsp:nvSpPr>
        <dsp:cNvPr id="0" name=""/>
        <dsp:cNvSpPr/>
      </dsp:nvSpPr>
      <dsp:spPr>
        <a:xfrm>
          <a:off x="4470032" y="420655"/>
          <a:ext cx="93124" cy="9312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48252E-CAA2-455A-A82D-AC6BB7541290}">
      <dsp:nvSpPr>
        <dsp:cNvPr id="0" name=""/>
        <dsp:cNvSpPr/>
      </dsp:nvSpPr>
      <dsp:spPr>
        <a:xfrm>
          <a:off x="4605486" y="316062"/>
          <a:ext cx="93124" cy="93124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4104D8-930A-4A1F-B402-2BE77935EFCA}">
      <dsp:nvSpPr>
        <dsp:cNvPr id="0" name=""/>
        <dsp:cNvSpPr/>
      </dsp:nvSpPr>
      <dsp:spPr>
        <a:xfrm>
          <a:off x="4740940" y="210909"/>
          <a:ext cx="93124" cy="9312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3A5ABE-0386-4878-B907-72E8EB073835}">
      <dsp:nvSpPr>
        <dsp:cNvPr id="0" name=""/>
        <dsp:cNvSpPr/>
      </dsp:nvSpPr>
      <dsp:spPr>
        <a:xfrm>
          <a:off x="4877045" y="316062"/>
          <a:ext cx="93124" cy="93124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6B157D2-617F-4600-81C1-54D22E05BD4D}">
      <dsp:nvSpPr>
        <dsp:cNvPr id="0" name=""/>
        <dsp:cNvSpPr/>
      </dsp:nvSpPr>
      <dsp:spPr>
        <a:xfrm>
          <a:off x="5012499" y="420655"/>
          <a:ext cx="93124" cy="9312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6A2F15-73F9-46F3-AD47-B996F5DC5F04}">
      <dsp:nvSpPr>
        <dsp:cNvPr id="0" name=""/>
        <dsp:cNvSpPr/>
      </dsp:nvSpPr>
      <dsp:spPr>
        <a:xfrm>
          <a:off x="4740940" y="432401"/>
          <a:ext cx="93124" cy="9312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A7AAD41-5E68-49D8-BAB9-31F95DE8BA53}">
      <dsp:nvSpPr>
        <dsp:cNvPr id="0" name=""/>
        <dsp:cNvSpPr/>
      </dsp:nvSpPr>
      <dsp:spPr>
        <a:xfrm>
          <a:off x="4740940" y="653893"/>
          <a:ext cx="93124" cy="93124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AE8CB1-BD31-4AB5-813F-04CE280D7BC3}">
      <dsp:nvSpPr>
        <dsp:cNvPr id="0" name=""/>
        <dsp:cNvSpPr/>
      </dsp:nvSpPr>
      <dsp:spPr>
        <a:xfrm>
          <a:off x="1336033" y="5302571"/>
          <a:ext cx="2006410" cy="53806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69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Планиране</a:t>
          </a:r>
          <a:endParaRPr lang="en-US" sz="2200" kern="1200" dirty="0"/>
        </a:p>
      </dsp:txBody>
      <dsp:txXfrm>
        <a:off x="1362299" y="5328837"/>
        <a:ext cx="1953878" cy="485537"/>
      </dsp:txXfrm>
    </dsp:sp>
    <dsp:sp modelId="{1BDDF1A7-8F9A-491D-B616-D31125DA6177}">
      <dsp:nvSpPr>
        <dsp:cNvPr id="0" name=""/>
        <dsp:cNvSpPr/>
      </dsp:nvSpPr>
      <dsp:spPr>
        <a:xfrm>
          <a:off x="779565" y="4775408"/>
          <a:ext cx="930594" cy="930155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CE29FA-35B5-4976-AE6F-6E275956B89D}">
      <dsp:nvSpPr>
        <dsp:cNvPr id="0" name=""/>
        <dsp:cNvSpPr/>
      </dsp:nvSpPr>
      <dsp:spPr>
        <a:xfrm>
          <a:off x="4048481" y="3679483"/>
          <a:ext cx="2006410" cy="53806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69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Разработка</a:t>
          </a:r>
          <a:endParaRPr lang="en-US" sz="2200" kern="1200" dirty="0"/>
        </a:p>
      </dsp:txBody>
      <dsp:txXfrm>
        <a:off x="4074747" y="3705749"/>
        <a:ext cx="1953878" cy="485537"/>
      </dsp:txXfrm>
    </dsp:sp>
    <dsp:sp modelId="{E7155B03-8DE3-4B3E-A115-8567A0C88F58}">
      <dsp:nvSpPr>
        <dsp:cNvPr id="0" name=""/>
        <dsp:cNvSpPr/>
      </dsp:nvSpPr>
      <dsp:spPr>
        <a:xfrm>
          <a:off x="3492044" y="3152321"/>
          <a:ext cx="930594" cy="930155"/>
        </a:xfrm>
        <a:prstGeom prst="ellipse">
          <a:avLst/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BD86202-302F-4E2F-AFBB-306A3A126EF3}">
      <dsp:nvSpPr>
        <dsp:cNvPr id="0" name=""/>
        <dsp:cNvSpPr/>
      </dsp:nvSpPr>
      <dsp:spPr>
        <a:xfrm>
          <a:off x="4553653" y="2583871"/>
          <a:ext cx="2006410" cy="53806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69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Тестване</a:t>
          </a:r>
          <a:endParaRPr lang="en-US" sz="2200" kern="1200" dirty="0"/>
        </a:p>
      </dsp:txBody>
      <dsp:txXfrm>
        <a:off x="4579919" y="2610137"/>
        <a:ext cx="1953878" cy="485537"/>
      </dsp:txXfrm>
    </dsp:sp>
    <dsp:sp modelId="{49CE950B-4F82-48D2-AF26-10C2170F8BB6}">
      <dsp:nvSpPr>
        <dsp:cNvPr id="0" name=""/>
        <dsp:cNvSpPr/>
      </dsp:nvSpPr>
      <dsp:spPr>
        <a:xfrm>
          <a:off x="3997172" y="2056706"/>
          <a:ext cx="930594" cy="930155"/>
        </a:xfrm>
        <a:prstGeom prst="ellipse">
          <a:avLst/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F1382B8-D134-46BF-9446-A780E4628B73}">
      <dsp:nvSpPr>
        <dsp:cNvPr id="0" name=""/>
        <dsp:cNvSpPr/>
      </dsp:nvSpPr>
      <dsp:spPr>
        <a:xfrm>
          <a:off x="3024377" y="4623759"/>
          <a:ext cx="2006410" cy="53806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69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Мотивация</a:t>
          </a:r>
          <a:endParaRPr lang="en-US" sz="2200" kern="1200" dirty="0"/>
        </a:p>
      </dsp:txBody>
      <dsp:txXfrm>
        <a:off x="3050643" y="4650025"/>
        <a:ext cx="1953878" cy="485537"/>
      </dsp:txXfrm>
    </dsp:sp>
    <dsp:sp modelId="{BD330E29-DA28-4F5D-921B-C021D1F357B7}">
      <dsp:nvSpPr>
        <dsp:cNvPr id="0" name=""/>
        <dsp:cNvSpPr/>
      </dsp:nvSpPr>
      <dsp:spPr>
        <a:xfrm>
          <a:off x="2467926" y="4096598"/>
          <a:ext cx="930594" cy="930155"/>
        </a:xfrm>
        <a:prstGeom prst="ellipse">
          <a:avLst/>
        </a:prstGeom>
        <a:blipFill dpi="0"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0FCD607-9F49-4A15-929A-8BBA12F40DC1}">
      <dsp:nvSpPr>
        <dsp:cNvPr id="0" name=""/>
        <dsp:cNvSpPr/>
      </dsp:nvSpPr>
      <dsp:spPr>
        <a:xfrm>
          <a:off x="4832436" y="1363813"/>
          <a:ext cx="2006410" cy="53806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69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Анализ</a:t>
          </a:r>
          <a:endParaRPr lang="en-US" sz="2200" kern="1200" dirty="0"/>
        </a:p>
      </dsp:txBody>
      <dsp:txXfrm>
        <a:off x="4858702" y="1390079"/>
        <a:ext cx="1953878" cy="485537"/>
      </dsp:txXfrm>
    </dsp:sp>
    <dsp:sp modelId="{6BFFBD56-1663-40C9-A9CA-11AB837289A3}">
      <dsp:nvSpPr>
        <dsp:cNvPr id="0" name=""/>
        <dsp:cNvSpPr/>
      </dsp:nvSpPr>
      <dsp:spPr>
        <a:xfrm>
          <a:off x="4275968" y="836651"/>
          <a:ext cx="930594" cy="930155"/>
        </a:xfrm>
        <a:prstGeom prst="ellipse">
          <a:avLst/>
        </a:prstGeom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ACF7C-7294-4E84-A925-7276A86EB2C9}" type="datetimeFigureOut">
              <a:rPr lang="en-US"/>
              <a:t>2/24/2016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44CD9-4CE2-4E83-8137-D0C5AC1970F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213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ECB3C-A007-49FF-BDDA-56443C398E16}" type="datetimeFigureOut">
              <a:rPr lang="en-US"/>
              <a:t>2/24/2016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3235D-6603-4F32-8645-42F908939C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7945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/>
              <a:t>2/24/2016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/>
              <a:t>2/24/2016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/>
              <a:t>2/24/2016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/>
              <a:t>2/24/2016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/>
              <a:t>2/24/2016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8800"/>
            <a:ext cx="5181600" cy="435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/>
              <a:t>2/24/2016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1681851"/>
            <a:ext cx="5156200" cy="731520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1248" y="2507550"/>
            <a:ext cx="5156200" cy="3728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5064" y="1681851"/>
            <a:ext cx="5157787" cy="73152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5064" y="2507550"/>
            <a:ext cx="5157787" cy="3728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/>
              <a:t>2/24/2016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/>
              <a:t>2/24/2016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/>
              <a:t>2/24/2016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039484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/>
              <a:t>2/24/2016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041136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/>
              <a:t>2/24/2016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/>
              <a:t>2/24/2016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4" descr="Ascending Picture Accent Process" title="SmartAr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7948422"/>
              </p:ext>
            </p:extLst>
          </p:nvPr>
        </p:nvGraphicFramePr>
        <p:xfrm>
          <a:off x="3960812" y="273050"/>
          <a:ext cx="7618413" cy="6051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335973" y="425450"/>
            <a:ext cx="6614652" cy="1325562"/>
          </a:xfrm>
        </p:spPr>
        <p:txBody>
          <a:bodyPr>
            <a:normAutofit fontScale="90000"/>
          </a:bodyPr>
          <a:lstStyle/>
          <a:p>
            <a:r>
              <a:rPr lang="bg-BG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br>
              <a:rPr lang="bg-BG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bg-BG" dirty="0" smtClean="0">
                <a:solidFill>
                  <a:schemeClr val="tx1">
                    <a:lumMod val="95000"/>
                  </a:schemeClr>
                </a:solidFill>
              </a:rPr>
              <a:t>Управление на</a:t>
            </a:r>
            <a:br>
              <a:rPr lang="bg-BG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bg-BG" dirty="0" smtClean="0">
                <a:solidFill>
                  <a:schemeClr val="tx1">
                    <a:lumMod val="95000"/>
                  </a:schemeClr>
                </a:solidFill>
              </a:rPr>
              <a:t> Хотели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38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67720" y="631052"/>
            <a:ext cx="2006410" cy="538069"/>
            <a:chOff x="1336033" y="53025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1336033" y="53025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1362299" y="53288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Планиране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holding pencil and sketching" title="Sample Picture"/>
          <p:cNvSpPr/>
          <p:nvPr/>
        </p:nvSpPr>
        <p:spPr>
          <a:xfrm>
            <a:off x="9511252" y="103889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86" y="1892057"/>
            <a:ext cx="11965028" cy="392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42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67720" y="631052"/>
            <a:ext cx="2006410" cy="538069"/>
            <a:chOff x="1336033" y="53025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1336033" y="53025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1362299" y="53288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Планиране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holding pencil and sketching" title="Sample Picture"/>
          <p:cNvSpPr/>
          <p:nvPr/>
        </p:nvSpPr>
        <p:spPr>
          <a:xfrm>
            <a:off x="9511252" y="103889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927280"/>
              </p:ext>
            </p:extLst>
          </p:nvPr>
        </p:nvGraphicFramePr>
        <p:xfrm>
          <a:off x="2206099" y="995575"/>
          <a:ext cx="7015554" cy="5644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9215"/>
                <a:gridCol w="2461440"/>
                <a:gridCol w="2074899"/>
              </a:tblGrid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Duration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Team</a:t>
                      </a:r>
                      <a:endParaRPr lang="en-US" sz="1200" dirty="0"/>
                    </a:p>
                  </a:txBody>
                  <a:tcPr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Team buildings and preparation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Gathering information and researching platforms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days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</a:tr>
              <a:tr h="357391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Managing information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</a:tr>
              <a:tr h="357391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DB/Oath construction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Sorting information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</a:t>
                      </a:r>
                      <a:r>
                        <a:rPr lang="en-US" sz="1400" baseline="0" dirty="0" smtClean="0"/>
                        <a:t>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Initial testing/Coding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7</a:t>
                      </a:r>
                      <a:r>
                        <a:rPr lang="en-US" sz="1400" baseline="0" dirty="0" smtClean="0"/>
                        <a:t> days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Result/Analysis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 fixes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r>
                        <a:rPr lang="en-US" sz="1400" baseline="0" dirty="0" smtClean="0"/>
                        <a:t>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Development P1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Documentation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</a:t>
                      </a:r>
                      <a:r>
                        <a:rPr lang="en-US" sz="1400" baseline="0" dirty="0" smtClean="0"/>
                        <a:t>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621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67720" y="631052"/>
            <a:ext cx="2006410" cy="538069"/>
            <a:chOff x="1336033" y="53025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1336033" y="53025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1362299" y="53288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Планиране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holding pencil and sketching" title="Sample Picture"/>
          <p:cNvSpPr/>
          <p:nvPr/>
        </p:nvSpPr>
        <p:spPr>
          <a:xfrm>
            <a:off x="9511252" y="103889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249600"/>
              </p:ext>
            </p:extLst>
          </p:nvPr>
        </p:nvGraphicFramePr>
        <p:xfrm>
          <a:off x="1275108" y="995575"/>
          <a:ext cx="8421896" cy="5644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9215"/>
                <a:gridCol w="2461440"/>
                <a:gridCol w="2074899"/>
                <a:gridCol w="1406342"/>
              </a:tblGrid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Duration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Team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Must be done</a:t>
                      </a:r>
                      <a:endParaRPr lang="en-US" sz="1200" dirty="0"/>
                    </a:p>
                  </a:txBody>
                  <a:tcPr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Team buildings and preparation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Gathering information and researching platforms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days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 anchor="ctr"/>
                </a:tc>
              </a:tr>
              <a:tr h="357391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Managing information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357391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DB/Oath construction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Sorting information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</a:t>
                      </a:r>
                      <a:r>
                        <a:rPr lang="en-US" sz="1400" baseline="0" dirty="0" smtClean="0"/>
                        <a:t>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3,4</a:t>
                      </a:r>
                      <a:endParaRPr lang="en-US" sz="1400" dirty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Initial testing/Coding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7</a:t>
                      </a:r>
                      <a:r>
                        <a:rPr lang="en-US" sz="1400" baseline="0" dirty="0" smtClean="0"/>
                        <a:t> days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Result/Analysis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 fixes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r>
                        <a:rPr lang="en-US" sz="1400" baseline="0" dirty="0" smtClean="0"/>
                        <a:t>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</a:t>
                      </a:r>
                      <a:endParaRPr lang="en-US" sz="1400" dirty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Development P1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Developing</a:t>
                      </a:r>
                      <a:r>
                        <a:rPr lang="en-US" sz="1400" baseline="0" dirty="0" smtClean="0"/>
                        <a:t> team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Documentation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14</a:t>
                      </a:r>
                      <a:r>
                        <a:rPr lang="en-US" sz="1400" baseline="0" dirty="0" smtClean="0"/>
                        <a:t> days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/>
                        <a:t>Creative team</a:t>
                      </a:r>
                      <a:endParaRPr 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 anchor="ctr"/>
                </a:tc>
              </a:tr>
              <a:tr h="455066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019753"/>
              </p:ext>
            </p:extLst>
          </p:nvPr>
        </p:nvGraphicFramePr>
        <p:xfrm>
          <a:off x="129843" y="995031"/>
          <a:ext cx="1015423" cy="5153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5423"/>
              </a:tblGrid>
              <a:tr h="448761"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Number</a:t>
                      </a:r>
                      <a:endParaRPr lang="en-US" sz="1200" baseline="0" dirty="0"/>
                    </a:p>
                  </a:txBody>
                  <a:tcPr/>
                </a:tc>
              </a:tr>
              <a:tr h="537408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400" baseline="0" dirty="0"/>
                    </a:p>
                  </a:txBody>
                  <a:tcPr anchor="ctr"/>
                </a:tc>
              </a:tr>
              <a:tr h="470568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400" baseline="0" dirty="0"/>
                    </a:p>
                  </a:txBody>
                  <a:tcPr anchor="ctr"/>
                </a:tc>
              </a:tr>
              <a:tr h="336946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aseline="0" dirty="0"/>
                    </a:p>
                  </a:txBody>
                  <a:tcPr anchor="ctr"/>
                </a:tc>
              </a:tr>
              <a:tr h="433457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400" baseline="0" dirty="0"/>
                    </a:p>
                  </a:txBody>
                  <a:tcPr anchor="ctr"/>
                </a:tc>
              </a:tr>
              <a:tr h="500743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5</a:t>
                      </a:r>
                      <a:endParaRPr lang="en-US" sz="1400" baseline="0" dirty="0"/>
                    </a:p>
                  </a:txBody>
                  <a:tcPr anchor="ctr"/>
                </a:tc>
              </a:tr>
              <a:tr h="525529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6</a:t>
                      </a:r>
                      <a:endParaRPr lang="en-US" sz="1400" baseline="0" dirty="0"/>
                    </a:p>
                  </a:txBody>
                  <a:tcPr anchor="ctr"/>
                </a:tc>
              </a:tr>
              <a:tr h="520505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7</a:t>
                      </a:r>
                      <a:endParaRPr lang="en-US" sz="1400" baseline="0" dirty="0"/>
                    </a:p>
                  </a:txBody>
                  <a:tcPr anchor="ctr"/>
                </a:tc>
              </a:tr>
              <a:tr h="527538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8</a:t>
                      </a:r>
                      <a:endParaRPr lang="en-US" sz="1400" baseline="0" dirty="0"/>
                    </a:p>
                  </a:txBody>
                  <a:tcPr anchor="ctr"/>
                </a:tc>
              </a:tr>
              <a:tr h="429065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9</a:t>
                      </a:r>
                      <a:endParaRPr lang="en-US" sz="1400" baseline="0" dirty="0"/>
                    </a:p>
                  </a:txBody>
                  <a:tcPr anchor="ctr"/>
                </a:tc>
              </a:tr>
              <a:tr h="422731"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10</a:t>
                      </a:r>
                      <a:endParaRPr lang="en-US" sz="1400" baseline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849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0" name="Group 9"/>
          <p:cNvGrpSpPr/>
          <p:nvPr/>
        </p:nvGrpSpPr>
        <p:grpSpPr>
          <a:xfrm>
            <a:off x="5089676" y="3310905"/>
            <a:ext cx="2006410" cy="538069"/>
            <a:chOff x="3024377" y="4623759"/>
            <a:chExt cx="2006410" cy="538069"/>
          </a:xfrm>
        </p:grpSpPr>
        <p:sp>
          <p:nvSpPr>
            <p:cNvPr id="12" name="Rounded Rectangle 11"/>
            <p:cNvSpPr/>
            <p:nvPr/>
          </p:nvSpPr>
          <p:spPr>
            <a:xfrm>
              <a:off x="3024377" y="4623759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3050643" y="4650025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Мотивация</a:t>
              </a:r>
              <a:endParaRPr lang="en-US" sz="2200" kern="1200" dirty="0"/>
            </a:p>
          </p:txBody>
        </p:sp>
      </p:grpSp>
      <p:sp>
        <p:nvSpPr>
          <p:cNvPr id="11" name="Oval 10" descr="Closeup of finger pushing power button" title="Sample Picture"/>
          <p:cNvSpPr/>
          <p:nvPr/>
        </p:nvSpPr>
        <p:spPr>
          <a:xfrm>
            <a:off x="4533225" y="2783744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34489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pic>
        <p:nvPicPr>
          <p:cNvPr id="36866" name="Picture 2" descr="https://upload.wikimedia.org/wikipedia/commons/4/4f/Laravel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050" y="1382279"/>
            <a:ext cx="3562368" cy="124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http://precision-software.com/wp-content/uploads/2014/04/jQurery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736" y="3157104"/>
            <a:ext cx="1587500" cy="1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8" name="Picture 14" descr="http://www.jquerypluginsfree.com/wp-content/uploads/2015/12/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0536" y="3893703"/>
            <a:ext cx="257175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80" name="Picture 16" descr="http://www.countable.ca/images/howto-html5-css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95" y="2006960"/>
            <a:ext cx="5298655" cy="323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877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0097454" y="626315"/>
            <a:ext cx="2006410" cy="538069"/>
            <a:chOff x="4048481" y="3679483"/>
            <a:chExt cx="2006410" cy="538069"/>
          </a:xfrm>
        </p:grpSpPr>
        <p:sp>
          <p:nvSpPr>
            <p:cNvPr id="14" name="Rounded Rectangle 13"/>
            <p:cNvSpPr/>
            <p:nvPr/>
          </p:nvSpPr>
          <p:spPr>
            <a:xfrm>
              <a:off x="4048481" y="3679483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4074747" y="3705749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Разработка</a:t>
              </a:r>
              <a:endParaRPr lang="en-US" sz="2200" kern="1200" dirty="0"/>
            </a:p>
          </p:txBody>
        </p:sp>
      </p:grpSp>
      <p:sp>
        <p:nvSpPr>
          <p:cNvPr id="9" name="Oval 8" descr="Closeup of hands holding magnifier and pen" title="Sample Picture"/>
          <p:cNvSpPr/>
          <p:nvPr/>
        </p:nvSpPr>
        <p:spPr>
          <a:xfrm>
            <a:off x="9541017" y="99153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9219" name="Picture 3" descr="cb29b552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886" y="1591192"/>
            <a:ext cx="634365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062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0097454" y="626315"/>
            <a:ext cx="2006410" cy="538069"/>
            <a:chOff x="4048481" y="3679483"/>
            <a:chExt cx="2006410" cy="538069"/>
          </a:xfrm>
        </p:grpSpPr>
        <p:sp>
          <p:nvSpPr>
            <p:cNvPr id="14" name="Rounded Rectangle 13"/>
            <p:cNvSpPr/>
            <p:nvPr/>
          </p:nvSpPr>
          <p:spPr>
            <a:xfrm>
              <a:off x="4048481" y="3679483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4074747" y="3705749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Разработка</a:t>
              </a:r>
              <a:endParaRPr lang="en-US" sz="2200" kern="1200" dirty="0"/>
            </a:p>
          </p:txBody>
        </p:sp>
      </p:grpSp>
      <p:sp>
        <p:nvSpPr>
          <p:cNvPr id="9" name="Oval 8" descr="Closeup of hands holding magnifier and pen" title="Sample Picture"/>
          <p:cNvSpPr/>
          <p:nvPr/>
        </p:nvSpPr>
        <p:spPr>
          <a:xfrm>
            <a:off x="9541017" y="99153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9218" name="Picture 3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233" y="1029308"/>
            <a:ext cx="5715000" cy="561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974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0097454" y="626315"/>
            <a:ext cx="2006410" cy="538069"/>
            <a:chOff x="4048481" y="3679483"/>
            <a:chExt cx="2006410" cy="538069"/>
          </a:xfrm>
        </p:grpSpPr>
        <p:sp>
          <p:nvSpPr>
            <p:cNvPr id="14" name="Rounded Rectangle 13"/>
            <p:cNvSpPr/>
            <p:nvPr/>
          </p:nvSpPr>
          <p:spPr>
            <a:xfrm>
              <a:off x="4048481" y="3679483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4074747" y="3705749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Разработка</a:t>
              </a:r>
              <a:endParaRPr lang="en-US" sz="2200" kern="1200" dirty="0"/>
            </a:p>
          </p:txBody>
        </p:sp>
      </p:grpSp>
      <p:sp>
        <p:nvSpPr>
          <p:cNvPr id="9" name="Oval 8" descr="Closeup of hands holding magnifier and pen" title="Sample Picture"/>
          <p:cNvSpPr/>
          <p:nvPr/>
        </p:nvSpPr>
        <p:spPr>
          <a:xfrm>
            <a:off x="9541017" y="99153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35" y="873315"/>
            <a:ext cx="9035100" cy="589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8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0097454" y="626315"/>
            <a:ext cx="2006410" cy="538069"/>
            <a:chOff x="4048481" y="3679483"/>
            <a:chExt cx="2006410" cy="538069"/>
          </a:xfrm>
        </p:grpSpPr>
        <p:sp>
          <p:nvSpPr>
            <p:cNvPr id="14" name="Rounded Rectangle 13"/>
            <p:cNvSpPr/>
            <p:nvPr/>
          </p:nvSpPr>
          <p:spPr>
            <a:xfrm>
              <a:off x="4048481" y="3679483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4074747" y="3705749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Разработка</a:t>
              </a:r>
              <a:endParaRPr lang="en-US" sz="2200" kern="1200" dirty="0"/>
            </a:p>
          </p:txBody>
        </p:sp>
      </p:grpSp>
      <p:sp>
        <p:nvSpPr>
          <p:cNvPr id="9" name="Oval 8" descr="Closeup of hands holding magnifier and pen" title="Sample Picture"/>
          <p:cNvSpPr/>
          <p:nvPr/>
        </p:nvSpPr>
        <p:spPr>
          <a:xfrm>
            <a:off x="9541017" y="99153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TextBox 1"/>
          <p:cNvSpPr txBox="1"/>
          <p:nvPr/>
        </p:nvSpPr>
        <p:spPr>
          <a:xfrm>
            <a:off x="4595809" y="1069970"/>
            <a:ext cx="2714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Use cases- Guest</a:t>
            </a:r>
            <a:endParaRPr lang="en-US" sz="2800" dirty="0"/>
          </a:p>
        </p:txBody>
      </p:sp>
      <p:pic>
        <p:nvPicPr>
          <p:cNvPr id="10242" name="Picture 2" descr="f44c71a2d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418" y="2920765"/>
            <a:ext cx="3358889" cy="139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df5027c0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125" y="2920765"/>
            <a:ext cx="35337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61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0097454" y="626315"/>
            <a:ext cx="2006410" cy="538069"/>
            <a:chOff x="4048481" y="3679483"/>
            <a:chExt cx="2006410" cy="538069"/>
          </a:xfrm>
        </p:grpSpPr>
        <p:sp>
          <p:nvSpPr>
            <p:cNvPr id="14" name="Rounded Rectangle 13"/>
            <p:cNvSpPr/>
            <p:nvPr/>
          </p:nvSpPr>
          <p:spPr>
            <a:xfrm>
              <a:off x="4048481" y="3679483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4074747" y="3705749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Разработка</a:t>
              </a:r>
              <a:endParaRPr lang="en-US" sz="2200" kern="1200" dirty="0"/>
            </a:p>
          </p:txBody>
        </p:sp>
      </p:grpSp>
      <p:sp>
        <p:nvSpPr>
          <p:cNvPr id="9" name="Oval 8" descr="Closeup of hands holding magnifier and pen" title="Sample Picture"/>
          <p:cNvSpPr/>
          <p:nvPr/>
        </p:nvSpPr>
        <p:spPr>
          <a:xfrm>
            <a:off x="9541017" y="99153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TextBox 1"/>
          <p:cNvSpPr txBox="1"/>
          <p:nvPr/>
        </p:nvSpPr>
        <p:spPr>
          <a:xfrm>
            <a:off x="4082049" y="1069970"/>
            <a:ext cx="3741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Use cases- Receptionist</a:t>
            </a:r>
            <a:endParaRPr lang="en-US" sz="2800" dirty="0"/>
          </a:p>
        </p:txBody>
      </p:sp>
      <p:pic>
        <p:nvPicPr>
          <p:cNvPr id="11266" name="Picture 2" descr="775e6d4b6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954" y="2819601"/>
            <a:ext cx="355282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06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4"/>
          <p:cNvSpPr txBox="1">
            <a:spLocks/>
          </p:cNvSpPr>
          <p:nvPr/>
        </p:nvSpPr>
        <p:spPr>
          <a:xfrm>
            <a:off x="0" y="-156441"/>
            <a:ext cx="9140536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800" smtClean="0">
                <a:solidFill>
                  <a:schemeClr val="tx1">
                    <a:lumMod val="95000"/>
                  </a:schemeClr>
                </a:solidFill>
              </a:rPr>
              <a:t>Софтуер за Управление на Хотели</a:t>
            </a:r>
            <a:endParaRPr lang="en-US" sz="2800" dirty="0"/>
          </a:p>
        </p:txBody>
      </p:sp>
      <p:grpSp>
        <p:nvGrpSpPr>
          <p:cNvPr id="20" name="Group 19"/>
          <p:cNvGrpSpPr/>
          <p:nvPr/>
        </p:nvGrpSpPr>
        <p:grpSpPr>
          <a:xfrm>
            <a:off x="5371029" y="3423547"/>
            <a:ext cx="2006410" cy="538069"/>
            <a:chOff x="1336033" y="5302571"/>
            <a:chExt cx="2006410" cy="538069"/>
          </a:xfrm>
        </p:grpSpPr>
        <p:sp>
          <p:nvSpPr>
            <p:cNvPr id="22" name="Rounded Rectangle 21"/>
            <p:cNvSpPr/>
            <p:nvPr/>
          </p:nvSpPr>
          <p:spPr>
            <a:xfrm>
              <a:off x="1336033" y="53025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ounded Rectangle 4"/>
            <p:cNvSpPr/>
            <p:nvPr/>
          </p:nvSpPr>
          <p:spPr>
            <a:xfrm>
              <a:off x="1362299" y="53288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Планиране</a:t>
              </a:r>
              <a:endParaRPr lang="en-US" sz="2200" kern="1200" dirty="0"/>
            </a:p>
          </p:txBody>
        </p:sp>
      </p:grpSp>
      <p:sp>
        <p:nvSpPr>
          <p:cNvPr id="21" name="Oval 20" descr="Closeup of hand holding pencil and sketching" title="Sample Picture"/>
          <p:cNvSpPr/>
          <p:nvPr/>
        </p:nvSpPr>
        <p:spPr>
          <a:xfrm>
            <a:off x="4814561" y="2896384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09697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0097454" y="626315"/>
            <a:ext cx="2006410" cy="538069"/>
            <a:chOff x="4048481" y="3679483"/>
            <a:chExt cx="2006410" cy="538069"/>
          </a:xfrm>
        </p:grpSpPr>
        <p:sp>
          <p:nvSpPr>
            <p:cNvPr id="14" name="Rounded Rectangle 13"/>
            <p:cNvSpPr/>
            <p:nvPr/>
          </p:nvSpPr>
          <p:spPr>
            <a:xfrm>
              <a:off x="4048481" y="3679483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4074747" y="3705749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Разработка</a:t>
              </a:r>
              <a:endParaRPr lang="en-US" sz="2200" kern="1200" dirty="0"/>
            </a:p>
          </p:txBody>
        </p:sp>
      </p:grpSp>
      <p:sp>
        <p:nvSpPr>
          <p:cNvPr id="9" name="Oval 8" descr="Closeup of hands holding magnifier and pen" title="Sample Picture"/>
          <p:cNvSpPr/>
          <p:nvPr/>
        </p:nvSpPr>
        <p:spPr>
          <a:xfrm>
            <a:off x="9541017" y="99153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TextBox 1"/>
          <p:cNvSpPr txBox="1"/>
          <p:nvPr/>
        </p:nvSpPr>
        <p:spPr>
          <a:xfrm>
            <a:off x="4082049" y="1069970"/>
            <a:ext cx="3741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Use cases- Receptionist</a:t>
            </a:r>
            <a:endParaRPr lang="en-US" sz="2800" dirty="0"/>
          </a:p>
        </p:txBody>
      </p:sp>
      <p:pic>
        <p:nvPicPr>
          <p:cNvPr id="12290" name="Picture 2" descr="4b053f74e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345" y="1752600"/>
            <a:ext cx="33813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37479281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990" y="1752600"/>
            <a:ext cx="34671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d6f1629f0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77" y="4213206"/>
            <a:ext cx="3362325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6274ffc25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345" y="4079856"/>
            <a:ext cx="35147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420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0097454" y="626315"/>
            <a:ext cx="2006410" cy="538069"/>
            <a:chOff x="4048481" y="3679483"/>
            <a:chExt cx="2006410" cy="538069"/>
          </a:xfrm>
        </p:grpSpPr>
        <p:sp>
          <p:nvSpPr>
            <p:cNvPr id="14" name="Rounded Rectangle 13"/>
            <p:cNvSpPr/>
            <p:nvPr/>
          </p:nvSpPr>
          <p:spPr>
            <a:xfrm>
              <a:off x="4048481" y="3679483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4074747" y="3705749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Разработка</a:t>
              </a:r>
              <a:endParaRPr lang="en-US" sz="2200" kern="1200" dirty="0"/>
            </a:p>
          </p:txBody>
        </p:sp>
      </p:grpSp>
      <p:sp>
        <p:nvSpPr>
          <p:cNvPr id="9" name="Oval 8" descr="Closeup of hands holding magnifier and pen" title="Sample Picture"/>
          <p:cNvSpPr/>
          <p:nvPr/>
        </p:nvSpPr>
        <p:spPr>
          <a:xfrm>
            <a:off x="9541017" y="99153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TextBox 1"/>
          <p:cNvSpPr txBox="1"/>
          <p:nvPr/>
        </p:nvSpPr>
        <p:spPr>
          <a:xfrm>
            <a:off x="4082049" y="1069970"/>
            <a:ext cx="3741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Use cases- Receptionist</a:t>
            </a:r>
            <a:endParaRPr lang="en-US" sz="2800" dirty="0"/>
          </a:p>
        </p:txBody>
      </p:sp>
      <p:pic>
        <p:nvPicPr>
          <p:cNvPr id="13314" name="Picture 2" descr="ec2036da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813" y="2819601"/>
            <a:ext cx="347662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10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0097454" y="626315"/>
            <a:ext cx="2006410" cy="538069"/>
            <a:chOff x="4048481" y="3679483"/>
            <a:chExt cx="2006410" cy="538069"/>
          </a:xfrm>
        </p:grpSpPr>
        <p:sp>
          <p:nvSpPr>
            <p:cNvPr id="14" name="Rounded Rectangle 13"/>
            <p:cNvSpPr/>
            <p:nvPr/>
          </p:nvSpPr>
          <p:spPr>
            <a:xfrm>
              <a:off x="4048481" y="3679483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4074747" y="3705749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Разработка</a:t>
              </a:r>
              <a:endParaRPr lang="en-US" sz="2200" kern="1200" dirty="0"/>
            </a:p>
          </p:txBody>
        </p:sp>
      </p:grpSp>
      <p:sp>
        <p:nvSpPr>
          <p:cNvPr id="9" name="Oval 8" descr="Closeup of hands holding magnifier and pen" title="Sample Picture"/>
          <p:cNvSpPr/>
          <p:nvPr/>
        </p:nvSpPr>
        <p:spPr>
          <a:xfrm>
            <a:off x="9541017" y="99153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TextBox 1"/>
          <p:cNvSpPr txBox="1"/>
          <p:nvPr/>
        </p:nvSpPr>
        <p:spPr>
          <a:xfrm>
            <a:off x="4082049" y="1069970"/>
            <a:ext cx="3741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Use cases- Receptionist</a:t>
            </a:r>
            <a:endParaRPr lang="en-US" sz="2800" dirty="0"/>
          </a:p>
        </p:txBody>
      </p:sp>
      <p:pic>
        <p:nvPicPr>
          <p:cNvPr id="15362" name="Picture 2" descr="a1136423a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390" y="2395532"/>
            <a:ext cx="35433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0097454" y="626315"/>
            <a:ext cx="2006410" cy="538069"/>
            <a:chOff x="4048481" y="3679483"/>
            <a:chExt cx="2006410" cy="538069"/>
          </a:xfrm>
        </p:grpSpPr>
        <p:sp>
          <p:nvSpPr>
            <p:cNvPr id="14" name="Rounded Rectangle 13"/>
            <p:cNvSpPr/>
            <p:nvPr/>
          </p:nvSpPr>
          <p:spPr>
            <a:xfrm>
              <a:off x="4048481" y="3679483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4074747" y="3705749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Разработка</a:t>
              </a:r>
              <a:endParaRPr lang="en-US" sz="2200" kern="1200" dirty="0"/>
            </a:p>
          </p:txBody>
        </p:sp>
      </p:grpSp>
      <p:sp>
        <p:nvSpPr>
          <p:cNvPr id="9" name="Oval 8" descr="Closeup of hands holding magnifier and pen" title="Sample Picture"/>
          <p:cNvSpPr/>
          <p:nvPr/>
        </p:nvSpPr>
        <p:spPr>
          <a:xfrm>
            <a:off x="9541017" y="99153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TextBox 1"/>
          <p:cNvSpPr txBox="1"/>
          <p:nvPr/>
        </p:nvSpPr>
        <p:spPr>
          <a:xfrm>
            <a:off x="4082049" y="1069970"/>
            <a:ext cx="3741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Use cases- Receptionist</a:t>
            </a:r>
            <a:endParaRPr lang="en-US" sz="2800" dirty="0"/>
          </a:p>
        </p:txBody>
      </p:sp>
      <p:pic>
        <p:nvPicPr>
          <p:cNvPr id="14338" name="Picture 2" descr="ce4cb6d5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913" y="4708965"/>
            <a:ext cx="33909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25cd9c175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792" y="4728015"/>
            <a:ext cx="360045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b9cc53288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792" y="2624137"/>
            <a:ext cx="342900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367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0097454" y="626315"/>
            <a:ext cx="2006410" cy="538069"/>
            <a:chOff x="4048481" y="3679483"/>
            <a:chExt cx="2006410" cy="538069"/>
          </a:xfrm>
        </p:grpSpPr>
        <p:sp>
          <p:nvSpPr>
            <p:cNvPr id="14" name="Rounded Rectangle 13"/>
            <p:cNvSpPr/>
            <p:nvPr/>
          </p:nvSpPr>
          <p:spPr>
            <a:xfrm>
              <a:off x="4048481" y="3679483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4074747" y="3705749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Разработка</a:t>
              </a:r>
              <a:endParaRPr lang="en-US" sz="2200" kern="1200" dirty="0"/>
            </a:p>
          </p:txBody>
        </p:sp>
      </p:grpSp>
      <p:sp>
        <p:nvSpPr>
          <p:cNvPr id="9" name="Oval 8" descr="Closeup of hands holding magnifier and pen" title="Sample Picture"/>
          <p:cNvSpPr/>
          <p:nvPr/>
        </p:nvSpPr>
        <p:spPr>
          <a:xfrm>
            <a:off x="9541017" y="99153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TextBox 1"/>
          <p:cNvSpPr txBox="1"/>
          <p:nvPr/>
        </p:nvSpPr>
        <p:spPr>
          <a:xfrm>
            <a:off x="4082049" y="1069970"/>
            <a:ext cx="3741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Use cases- Receptionist</a:t>
            </a:r>
            <a:endParaRPr lang="en-US" sz="2800" dirty="0"/>
          </a:p>
        </p:txBody>
      </p:sp>
      <p:pic>
        <p:nvPicPr>
          <p:cNvPr id="16386" name="Picture 2" descr="f1094a480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863" y="2819601"/>
            <a:ext cx="345757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92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97498" y="626315"/>
            <a:ext cx="2006410" cy="538069"/>
            <a:chOff x="4553653" y="25838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4553653" y="25838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4579919" y="26101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Тестване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plugging cables into computer" title="Sample Picture"/>
          <p:cNvSpPr/>
          <p:nvPr/>
        </p:nvSpPr>
        <p:spPr>
          <a:xfrm>
            <a:off x="9541017" y="99150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04241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97498" y="626315"/>
            <a:ext cx="2006410" cy="538069"/>
            <a:chOff x="4553653" y="25838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4553653" y="25838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4579919" y="26101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Тестване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plugging cables into computer" title="Sample Picture"/>
          <p:cNvSpPr/>
          <p:nvPr/>
        </p:nvSpPr>
        <p:spPr>
          <a:xfrm>
            <a:off x="9541017" y="99150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8434" name="Picture 2" descr="http://crossfitsouthbend.com/wp-content/uploads/2015/08/14942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770" y="1643062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5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97498" y="626315"/>
            <a:ext cx="2006410" cy="538069"/>
            <a:chOff x="4553653" y="25838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4553653" y="25838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4579919" y="26101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Тестване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plugging cables into computer" title="Sample Picture"/>
          <p:cNvSpPr/>
          <p:nvPr/>
        </p:nvSpPr>
        <p:spPr>
          <a:xfrm>
            <a:off x="9541017" y="99150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7650" name="Picture 2" descr="http://puu.sh/nkd1f/36984d77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72" y="1227081"/>
            <a:ext cx="11295579" cy="550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031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97498" y="626315"/>
            <a:ext cx="2006410" cy="538069"/>
            <a:chOff x="4553653" y="25838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4553653" y="25838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4579919" y="26101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Тестване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plugging cables into computer" title="Sample Picture"/>
          <p:cNvSpPr/>
          <p:nvPr/>
        </p:nvSpPr>
        <p:spPr>
          <a:xfrm>
            <a:off x="9541017" y="99150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9" name="Picture 2" descr="http://puu.sh/nkdlA/c66b5da69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72" y="1250083"/>
            <a:ext cx="11263975" cy="552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6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97498" y="626315"/>
            <a:ext cx="2006410" cy="538069"/>
            <a:chOff x="4553653" y="25838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4553653" y="25838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4579919" y="26101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Тестване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plugging cables into computer" title="Sample Picture"/>
          <p:cNvSpPr/>
          <p:nvPr/>
        </p:nvSpPr>
        <p:spPr>
          <a:xfrm>
            <a:off x="9541017" y="99150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698" name="Picture 2" descr="http://puu.sh/nkdqB/ac2e0f4dc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02" y="1357313"/>
            <a:ext cx="10843396" cy="529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39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docker.com/sites/default/files/docker_hub_banner_image_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807" y="2995219"/>
            <a:ext cx="2774373" cy="223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49743" y="5046697"/>
            <a:ext cx="944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SUH</a:t>
            </a:r>
            <a:endParaRPr lang="en-US" dirty="0"/>
          </a:p>
        </p:txBody>
      </p:sp>
      <p:sp>
        <p:nvSpPr>
          <p:cNvPr id="10" name="Title 4"/>
          <p:cNvSpPr txBox="1">
            <a:spLocks/>
          </p:cNvSpPr>
          <p:nvPr/>
        </p:nvSpPr>
        <p:spPr>
          <a:xfrm>
            <a:off x="0" y="-156441"/>
            <a:ext cx="9140536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800" smtClean="0">
                <a:solidFill>
                  <a:schemeClr val="tx1">
                    <a:lumMod val="95000"/>
                  </a:schemeClr>
                </a:solidFill>
              </a:rPr>
              <a:t>Софтуер за Управление на Хотели</a:t>
            </a:r>
            <a:endParaRPr lang="en-US" sz="2800" dirty="0"/>
          </a:p>
        </p:txBody>
      </p:sp>
      <p:grpSp>
        <p:nvGrpSpPr>
          <p:cNvPr id="16" name="Group 15"/>
          <p:cNvGrpSpPr/>
          <p:nvPr/>
        </p:nvGrpSpPr>
        <p:grpSpPr>
          <a:xfrm>
            <a:off x="10067720" y="631052"/>
            <a:ext cx="2006410" cy="538069"/>
            <a:chOff x="1336033" y="5302571"/>
            <a:chExt cx="2006410" cy="538069"/>
          </a:xfrm>
        </p:grpSpPr>
        <p:sp>
          <p:nvSpPr>
            <p:cNvPr id="18" name="Rounded Rectangle 17"/>
            <p:cNvSpPr/>
            <p:nvPr/>
          </p:nvSpPr>
          <p:spPr>
            <a:xfrm>
              <a:off x="1336033" y="53025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/>
            <p:nvPr/>
          </p:nvSpPr>
          <p:spPr>
            <a:xfrm>
              <a:off x="1362299" y="53288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Планиране</a:t>
              </a:r>
              <a:endParaRPr lang="en-US" sz="2200" kern="1200" dirty="0"/>
            </a:p>
          </p:txBody>
        </p:sp>
      </p:grpSp>
      <p:sp>
        <p:nvSpPr>
          <p:cNvPr id="17" name="Oval 16" descr="Closeup of hand holding pencil and sketching" title="Sample Picture"/>
          <p:cNvSpPr/>
          <p:nvPr/>
        </p:nvSpPr>
        <p:spPr>
          <a:xfrm>
            <a:off x="9511252" y="103889"/>
            <a:ext cx="930594" cy="930155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15790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97498" y="626315"/>
            <a:ext cx="2006410" cy="538069"/>
            <a:chOff x="4553653" y="25838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4553653" y="25838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4579919" y="26101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Тестване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plugging cables into computer" title="Sample Picture"/>
          <p:cNvSpPr/>
          <p:nvPr/>
        </p:nvSpPr>
        <p:spPr>
          <a:xfrm>
            <a:off x="9541017" y="99150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0722" name="Picture 2" descr="http://puu.sh/nkdz5/6736daf0b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1" y="1315170"/>
            <a:ext cx="10879180" cy="530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16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97498" y="626315"/>
            <a:ext cx="2006410" cy="538069"/>
            <a:chOff x="4553653" y="25838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4553653" y="25838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4579919" y="26101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Тестване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plugging cables into computer" title="Sample Picture"/>
          <p:cNvSpPr/>
          <p:nvPr/>
        </p:nvSpPr>
        <p:spPr>
          <a:xfrm>
            <a:off x="9541017" y="99150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1746" name="Picture 2" descr="http://puu.sh/nkdEq/a5d31adf4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1556470"/>
            <a:ext cx="9541548" cy="464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1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97498" y="626315"/>
            <a:ext cx="2006410" cy="538069"/>
            <a:chOff x="4553653" y="25838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4553653" y="25838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4579919" y="26101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Тестване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plugging cables into computer" title="Sample Picture"/>
          <p:cNvSpPr/>
          <p:nvPr/>
        </p:nvSpPr>
        <p:spPr>
          <a:xfrm>
            <a:off x="9541017" y="99150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2770" name="Picture 2" descr="http://puu.sh/nkdEJ/e6c085351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2" y="2039881"/>
            <a:ext cx="10277475" cy="379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80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97498" y="626315"/>
            <a:ext cx="2006410" cy="538069"/>
            <a:chOff x="4553653" y="25838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4553653" y="25838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4579919" y="26101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Тестване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plugging cables into computer" title="Sample Picture"/>
          <p:cNvSpPr/>
          <p:nvPr/>
        </p:nvSpPr>
        <p:spPr>
          <a:xfrm>
            <a:off x="9541017" y="99150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3794" name="Picture 2" descr="http://puu.sh/nkdLP/c7e421853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699" y="1556470"/>
            <a:ext cx="9375775" cy="487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29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10097498" y="626315"/>
            <a:ext cx="2006410" cy="538069"/>
            <a:chOff x="4553653" y="25838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4553653" y="25838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4579919" y="26101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Тестване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plugging cables into computer" title="Sample Picture"/>
          <p:cNvSpPr/>
          <p:nvPr/>
        </p:nvSpPr>
        <p:spPr>
          <a:xfrm>
            <a:off x="9541017" y="99150"/>
            <a:ext cx="930594" cy="93015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4818" name="Picture 2" descr="http://puu.sh/nkdPM/ea925f33b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78" y="1366718"/>
            <a:ext cx="10537825" cy="499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04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grpSp>
        <p:nvGrpSpPr>
          <p:cNvPr id="9" name="Group 8"/>
          <p:cNvGrpSpPr/>
          <p:nvPr/>
        </p:nvGrpSpPr>
        <p:grpSpPr>
          <a:xfrm>
            <a:off x="4939230" y="3102724"/>
            <a:ext cx="3513566" cy="837415"/>
            <a:chOff x="4554989" y="1350014"/>
            <a:chExt cx="2257591" cy="538069"/>
          </a:xfrm>
        </p:grpSpPr>
        <p:sp>
          <p:nvSpPr>
            <p:cNvPr id="11" name="Rounded Rectangle 10"/>
            <p:cNvSpPr/>
            <p:nvPr/>
          </p:nvSpPr>
          <p:spPr>
            <a:xfrm>
              <a:off x="4554989" y="1350014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4858702" y="1390079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3200" kern="1200" dirty="0" smtClean="0"/>
                <a:t>Анализ</a:t>
              </a:r>
              <a:endParaRPr lang="en-US" sz="3200" kern="1200" dirty="0"/>
            </a:p>
          </p:txBody>
        </p:sp>
      </p:grpSp>
      <p:sp>
        <p:nvSpPr>
          <p:cNvPr id="10" name="Oval 9" descr="Closeup of hand holding pen and pointing to data in column chart" title="Sample Picture"/>
          <p:cNvSpPr/>
          <p:nvPr/>
        </p:nvSpPr>
        <p:spPr>
          <a:xfrm>
            <a:off x="4215072" y="2378908"/>
            <a:ext cx="1448315" cy="1447632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6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40956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1525732" y="2599459"/>
            <a:ext cx="9140536" cy="1325562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/>
              <a:t>DURTY MUDDY </a:t>
            </a:r>
            <a:r>
              <a:rPr lang="bg-BG" sz="4800" dirty="0" smtClean="0"/>
              <a:t/>
            </a:r>
            <a:br>
              <a:rPr lang="bg-BG" sz="4800" dirty="0" smtClean="0"/>
            </a:br>
            <a:r>
              <a:rPr lang="bg-BG" sz="4800" dirty="0" smtClean="0"/>
              <a:t>Ви благодарят за вниманието!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44936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pic>
        <p:nvPicPr>
          <p:cNvPr id="2054" name="Picture 6" descr="http://tomorrowproducts.com/wp-content/uploads/2016/02/booking-icon-png-address-book-blue-ic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638" y="1867974"/>
            <a:ext cx="1465407" cy="146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9743" y="5046697"/>
            <a:ext cx="944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SUH</a:t>
            </a:r>
            <a:endParaRPr lang="en-US" dirty="0"/>
          </a:p>
        </p:txBody>
      </p:sp>
      <p:pic>
        <p:nvPicPr>
          <p:cNvPr id="14" name="Picture 2" descr="https://www.docker.com/sites/default/files/docker_hub_banner_image_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807" y="2995219"/>
            <a:ext cx="2774373" cy="223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ight Arrow 14"/>
          <p:cNvSpPr/>
          <p:nvPr/>
        </p:nvSpPr>
        <p:spPr>
          <a:xfrm rot="19486564">
            <a:off x="6520664" y="3184769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10067720" y="631052"/>
            <a:ext cx="2006410" cy="538069"/>
            <a:chOff x="1336033" y="5302571"/>
            <a:chExt cx="2006410" cy="538069"/>
          </a:xfrm>
        </p:grpSpPr>
        <p:sp>
          <p:nvSpPr>
            <p:cNvPr id="17" name="Rounded Rectangle 16"/>
            <p:cNvSpPr/>
            <p:nvPr/>
          </p:nvSpPr>
          <p:spPr>
            <a:xfrm>
              <a:off x="1336033" y="53025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4"/>
            <p:cNvSpPr/>
            <p:nvPr/>
          </p:nvSpPr>
          <p:spPr>
            <a:xfrm>
              <a:off x="1362299" y="53288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Планиране</a:t>
              </a:r>
              <a:endParaRPr lang="en-US" sz="2200" kern="1200" dirty="0"/>
            </a:p>
          </p:txBody>
        </p:sp>
      </p:grpSp>
      <p:sp>
        <p:nvSpPr>
          <p:cNvPr id="19" name="Oval 18" descr="Closeup of hand holding pencil and sketching" title="Sample Picture"/>
          <p:cNvSpPr/>
          <p:nvPr/>
        </p:nvSpPr>
        <p:spPr>
          <a:xfrm>
            <a:off x="9511252" y="103889"/>
            <a:ext cx="930594" cy="930155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40256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pic>
        <p:nvPicPr>
          <p:cNvPr id="2054" name="Picture 6" descr="http://tomorrowproducts.com/wp-content/uploads/2016/02/booking-icon-png-address-book-blue-ic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638" y="1867974"/>
            <a:ext cx="1465407" cy="146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9743" y="5046697"/>
            <a:ext cx="944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SUH</a:t>
            </a:r>
            <a:endParaRPr lang="en-US" dirty="0"/>
          </a:p>
        </p:txBody>
      </p:sp>
      <p:pic>
        <p:nvPicPr>
          <p:cNvPr id="14" name="Picture 2" descr="https://www.docker.com/sites/default/files/docker_hub_banner_image_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807" y="2995219"/>
            <a:ext cx="2774373" cy="223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ight Arrow 14"/>
          <p:cNvSpPr/>
          <p:nvPr/>
        </p:nvSpPr>
        <p:spPr>
          <a:xfrm rot="19486564">
            <a:off x="6520664" y="3184769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http://matbrosexhibition.com/images/ICONS/3D-Calendar-r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55" y="2078597"/>
            <a:ext cx="1309688" cy="130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ight Arrow 8"/>
          <p:cNvSpPr/>
          <p:nvPr/>
        </p:nvSpPr>
        <p:spPr>
          <a:xfrm rot="12833855">
            <a:off x="4075247" y="3123261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0067720" y="631052"/>
            <a:ext cx="2006410" cy="538069"/>
            <a:chOff x="1336033" y="5302571"/>
            <a:chExt cx="2006410" cy="538069"/>
          </a:xfrm>
        </p:grpSpPr>
        <p:sp>
          <p:nvSpPr>
            <p:cNvPr id="11" name="Rounded Rectangle 10"/>
            <p:cNvSpPr/>
            <p:nvPr/>
          </p:nvSpPr>
          <p:spPr>
            <a:xfrm>
              <a:off x="1336033" y="53025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1362299" y="53288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Планиране</a:t>
              </a:r>
              <a:endParaRPr lang="en-US" sz="2200" kern="1200" dirty="0"/>
            </a:p>
          </p:txBody>
        </p:sp>
      </p:grpSp>
      <p:sp>
        <p:nvSpPr>
          <p:cNvPr id="16" name="Oval 15" descr="Closeup of hand holding pencil and sketching" title="Sample Picture"/>
          <p:cNvSpPr/>
          <p:nvPr/>
        </p:nvSpPr>
        <p:spPr>
          <a:xfrm>
            <a:off x="9511252" y="103889"/>
            <a:ext cx="930594" cy="930155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77945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pic>
        <p:nvPicPr>
          <p:cNvPr id="2054" name="Picture 6" descr="http://tomorrowproducts.com/wp-content/uploads/2016/02/booking-icon-png-address-book-blue-ic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638" y="1867974"/>
            <a:ext cx="1465407" cy="146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9743" y="5046697"/>
            <a:ext cx="944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SUH</a:t>
            </a:r>
            <a:endParaRPr lang="en-US" dirty="0"/>
          </a:p>
        </p:txBody>
      </p:sp>
      <p:pic>
        <p:nvPicPr>
          <p:cNvPr id="14" name="Picture 2" descr="https://www.docker.com/sites/default/files/docker_hub_banner_image_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807" y="2995219"/>
            <a:ext cx="2774373" cy="223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ight Arrow 14"/>
          <p:cNvSpPr/>
          <p:nvPr/>
        </p:nvSpPr>
        <p:spPr>
          <a:xfrm rot="19486564">
            <a:off x="6520664" y="3184769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http://matbrosexhibition.com/images/ICONS/3D-Calendar-r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55" y="2078597"/>
            <a:ext cx="1309688" cy="130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ight Arrow 8"/>
          <p:cNvSpPr/>
          <p:nvPr/>
        </p:nvSpPr>
        <p:spPr>
          <a:xfrm rot="12833855">
            <a:off x="4075247" y="3123261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http://icons.iconarchive.com/icons/visualpharm/finance/256/invoice-ic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956" y="4298407"/>
            <a:ext cx="1496580" cy="149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ight Arrow 9"/>
          <p:cNvSpPr/>
          <p:nvPr/>
        </p:nvSpPr>
        <p:spPr>
          <a:xfrm rot="1038496">
            <a:off x="6745709" y="4555219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0067720" y="631052"/>
            <a:ext cx="2006410" cy="538069"/>
            <a:chOff x="1336033" y="5302571"/>
            <a:chExt cx="2006410" cy="538069"/>
          </a:xfrm>
        </p:grpSpPr>
        <p:sp>
          <p:nvSpPr>
            <p:cNvPr id="12" name="Rounded Rectangle 11"/>
            <p:cNvSpPr/>
            <p:nvPr/>
          </p:nvSpPr>
          <p:spPr>
            <a:xfrm>
              <a:off x="1336033" y="53025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/>
            <p:nvPr/>
          </p:nvSpPr>
          <p:spPr>
            <a:xfrm>
              <a:off x="1362299" y="53288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Планиране</a:t>
              </a:r>
              <a:endParaRPr lang="en-US" sz="2200" kern="1200" dirty="0"/>
            </a:p>
          </p:txBody>
        </p:sp>
      </p:grpSp>
      <p:sp>
        <p:nvSpPr>
          <p:cNvPr id="17" name="Oval 16" descr="Closeup of hand holding pencil and sketching" title="Sample Picture"/>
          <p:cNvSpPr/>
          <p:nvPr/>
        </p:nvSpPr>
        <p:spPr>
          <a:xfrm>
            <a:off x="9511252" y="103889"/>
            <a:ext cx="930594" cy="930155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25603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pic>
        <p:nvPicPr>
          <p:cNvPr id="2054" name="Picture 6" descr="http://tomorrowproducts.com/wp-content/uploads/2016/02/booking-icon-png-address-book-blue-ic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638" y="1867974"/>
            <a:ext cx="1465407" cy="146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9743" y="5046697"/>
            <a:ext cx="944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SUH</a:t>
            </a:r>
            <a:endParaRPr lang="en-US" dirty="0"/>
          </a:p>
        </p:txBody>
      </p:sp>
      <p:pic>
        <p:nvPicPr>
          <p:cNvPr id="14" name="Picture 2" descr="https://www.docker.com/sites/default/files/docker_hub_banner_image_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807" y="2995219"/>
            <a:ext cx="2774373" cy="223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ight Arrow 14"/>
          <p:cNvSpPr/>
          <p:nvPr/>
        </p:nvSpPr>
        <p:spPr>
          <a:xfrm rot="19486564">
            <a:off x="6520664" y="3184769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http://matbrosexhibition.com/images/ICONS/3D-Calendar-r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55" y="2078597"/>
            <a:ext cx="1309688" cy="130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ight Arrow 8"/>
          <p:cNvSpPr/>
          <p:nvPr/>
        </p:nvSpPr>
        <p:spPr>
          <a:xfrm rot="12833855">
            <a:off x="4093798" y="3116537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http://icons.iconarchive.com/icons/visualpharm/finance/256/invoice-ic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956" y="4298407"/>
            <a:ext cx="1496580" cy="149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ight Arrow 9"/>
          <p:cNvSpPr/>
          <p:nvPr/>
        </p:nvSpPr>
        <p:spPr>
          <a:xfrm rot="1038496">
            <a:off x="6745709" y="4555219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https://cdn2.iconfinder.com/data/icons/devine-icons-part-2/128/User_Group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303" y="4311004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ight Arrow 11"/>
          <p:cNvSpPr/>
          <p:nvPr/>
        </p:nvSpPr>
        <p:spPr>
          <a:xfrm rot="9613455">
            <a:off x="4013402" y="4555218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10067720" y="631052"/>
            <a:ext cx="2006410" cy="538069"/>
            <a:chOff x="1336033" y="5302571"/>
            <a:chExt cx="2006410" cy="538069"/>
          </a:xfrm>
        </p:grpSpPr>
        <p:sp>
          <p:nvSpPr>
            <p:cNvPr id="17" name="Rounded Rectangle 16"/>
            <p:cNvSpPr/>
            <p:nvPr/>
          </p:nvSpPr>
          <p:spPr>
            <a:xfrm>
              <a:off x="1336033" y="53025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4"/>
            <p:cNvSpPr/>
            <p:nvPr/>
          </p:nvSpPr>
          <p:spPr>
            <a:xfrm>
              <a:off x="1362299" y="53288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Планиране</a:t>
              </a:r>
              <a:endParaRPr lang="en-US" sz="2200" kern="1200" dirty="0"/>
            </a:p>
          </p:txBody>
        </p:sp>
      </p:grpSp>
      <p:sp>
        <p:nvSpPr>
          <p:cNvPr id="19" name="Oval 18" descr="Closeup of hand holding pencil and sketching" title="Sample Picture"/>
          <p:cNvSpPr/>
          <p:nvPr/>
        </p:nvSpPr>
        <p:spPr>
          <a:xfrm>
            <a:off x="9511252" y="103889"/>
            <a:ext cx="930594" cy="930155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42255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pic>
        <p:nvPicPr>
          <p:cNvPr id="2054" name="Picture 6" descr="http://tomorrowproducts.com/wp-content/uploads/2016/02/booking-icon-png-address-book-blue-ic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638" y="1867974"/>
            <a:ext cx="1465407" cy="146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9743" y="5046697"/>
            <a:ext cx="944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SUH</a:t>
            </a:r>
            <a:endParaRPr lang="en-US" dirty="0"/>
          </a:p>
        </p:txBody>
      </p:sp>
      <p:pic>
        <p:nvPicPr>
          <p:cNvPr id="14" name="Picture 2" descr="https://www.docker.com/sites/default/files/docker_hub_banner_image_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807" y="2995219"/>
            <a:ext cx="2774373" cy="223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ight Arrow 14"/>
          <p:cNvSpPr/>
          <p:nvPr/>
        </p:nvSpPr>
        <p:spPr>
          <a:xfrm rot="19486564">
            <a:off x="6520664" y="3184769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http://matbrosexhibition.com/images/ICONS/3D-Calendar-r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55" y="2078597"/>
            <a:ext cx="1309688" cy="130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ight Arrow 8"/>
          <p:cNvSpPr/>
          <p:nvPr/>
        </p:nvSpPr>
        <p:spPr>
          <a:xfrm rot="12833855">
            <a:off x="4093798" y="3116537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http://icons.iconarchive.com/icons/visualpharm/finance/256/invoice-ic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956" y="4298407"/>
            <a:ext cx="1496580" cy="149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ight Arrow 9"/>
          <p:cNvSpPr/>
          <p:nvPr/>
        </p:nvSpPr>
        <p:spPr>
          <a:xfrm rot="1038496">
            <a:off x="6745709" y="4555219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https://cdn2.iconfinder.com/data/icons/devine-icons-part-2/128/User_Group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303" y="4311004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ight Arrow 11"/>
          <p:cNvSpPr/>
          <p:nvPr/>
        </p:nvSpPr>
        <p:spPr>
          <a:xfrm rot="9613455">
            <a:off x="4013402" y="4555218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4" descr="http://files.softicons.com/download/social-media-icons/new-social-media-icons-by-mohamed-elgharabawy/png/512x512/emai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654" y="1214083"/>
            <a:ext cx="1143433" cy="114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ight Arrow 16"/>
          <p:cNvSpPr/>
          <p:nvPr/>
        </p:nvSpPr>
        <p:spPr>
          <a:xfrm rot="16200000">
            <a:off x="5424955" y="2612148"/>
            <a:ext cx="678011" cy="366389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0067720" y="631052"/>
            <a:ext cx="2006410" cy="538069"/>
            <a:chOff x="1336033" y="5302571"/>
            <a:chExt cx="2006410" cy="538069"/>
          </a:xfrm>
        </p:grpSpPr>
        <p:sp>
          <p:nvSpPr>
            <p:cNvPr id="19" name="Rounded Rectangle 18"/>
            <p:cNvSpPr/>
            <p:nvPr/>
          </p:nvSpPr>
          <p:spPr>
            <a:xfrm>
              <a:off x="1336033" y="53025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ounded Rectangle 4"/>
            <p:cNvSpPr/>
            <p:nvPr/>
          </p:nvSpPr>
          <p:spPr>
            <a:xfrm>
              <a:off x="1362299" y="53288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Планиране</a:t>
              </a:r>
              <a:endParaRPr lang="en-US" sz="2200" kern="1200" dirty="0"/>
            </a:p>
          </p:txBody>
        </p:sp>
      </p:grpSp>
      <p:sp>
        <p:nvSpPr>
          <p:cNvPr id="21" name="Oval 20" descr="Closeup of hand holding pencil and sketching" title="Sample Picture"/>
          <p:cNvSpPr/>
          <p:nvPr/>
        </p:nvSpPr>
        <p:spPr>
          <a:xfrm>
            <a:off x="9511252" y="103889"/>
            <a:ext cx="930594" cy="930155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422407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0" y="-156441"/>
            <a:ext cx="9140536" cy="132556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Софтуер за </a:t>
            </a:r>
            <a:r>
              <a:rPr lang="bg-BG" sz="2800" dirty="0">
                <a:solidFill>
                  <a:schemeClr val="tx1">
                    <a:lumMod val="95000"/>
                  </a:schemeClr>
                </a:solidFill>
              </a:rPr>
              <a:t>У</a:t>
            </a:r>
            <a:r>
              <a:rPr lang="bg-BG" sz="2800" dirty="0" smtClean="0">
                <a:solidFill>
                  <a:schemeClr val="tx1">
                    <a:lumMod val="95000"/>
                  </a:schemeClr>
                </a:solidFill>
              </a:rPr>
              <a:t>правление на Хотели</a:t>
            </a:r>
            <a:endParaRPr lang="en-US" sz="2800" dirty="0"/>
          </a:p>
        </p:txBody>
      </p:sp>
      <p:pic>
        <p:nvPicPr>
          <p:cNvPr id="2054" name="Picture 6" descr="http://tomorrowproducts.com/wp-content/uploads/2016/02/booking-icon-png-address-book-blue-ic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638" y="1867974"/>
            <a:ext cx="1465407" cy="146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9743" y="5046697"/>
            <a:ext cx="944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SUH</a:t>
            </a:r>
            <a:endParaRPr lang="en-US" dirty="0"/>
          </a:p>
        </p:txBody>
      </p:sp>
      <p:pic>
        <p:nvPicPr>
          <p:cNvPr id="14" name="Picture 2" descr="https://www.docker.com/sites/default/files/docker_hub_banner_image_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807" y="2995219"/>
            <a:ext cx="2774373" cy="223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ight Arrow 14"/>
          <p:cNvSpPr/>
          <p:nvPr/>
        </p:nvSpPr>
        <p:spPr>
          <a:xfrm rot="19486564">
            <a:off x="6520664" y="3184769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http://matbrosexhibition.com/images/ICONS/3D-Calendar-r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55" y="2078597"/>
            <a:ext cx="1309688" cy="130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ight Arrow 8"/>
          <p:cNvSpPr/>
          <p:nvPr/>
        </p:nvSpPr>
        <p:spPr>
          <a:xfrm rot="12833855">
            <a:off x="4093798" y="3116537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http://icons.iconarchive.com/icons/visualpharm/finance/256/invoice-ic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956" y="4298407"/>
            <a:ext cx="1496580" cy="149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ight Arrow 9"/>
          <p:cNvSpPr/>
          <p:nvPr/>
        </p:nvSpPr>
        <p:spPr>
          <a:xfrm rot="1038496">
            <a:off x="6745709" y="4555219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https://cdn2.iconfinder.com/data/icons/devine-icons-part-2/128/User_Group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303" y="4311004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ight Arrow 11"/>
          <p:cNvSpPr/>
          <p:nvPr/>
        </p:nvSpPr>
        <p:spPr>
          <a:xfrm rot="9613455">
            <a:off x="4013402" y="4555218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4" descr="http://files.softicons.com/download/social-media-icons/new-social-media-icons-by-mohamed-elgharabawy/png/512x512/emai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654" y="1214083"/>
            <a:ext cx="1143433" cy="114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ight Arrow 16"/>
          <p:cNvSpPr/>
          <p:nvPr/>
        </p:nvSpPr>
        <p:spPr>
          <a:xfrm rot="16200000">
            <a:off x="5424955" y="2612148"/>
            <a:ext cx="678011" cy="366389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http://www.virtualeduc.com/images/online_icon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091" y="5794319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ight Arrow 17"/>
          <p:cNvSpPr/>
          <p:nvPr/>
        </p:nvSpPr>
        <p:spPr>
          <a:xfrm rot="7264141">
            <a:off x="4712593" y="5263077"/>
            <a:ext cx="952940" cy="35782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0067720" y="631052"/>
            <a:ext cx="2006410" cy="538069"/>
            <a:chOff x="1336033" y="5302571"/>
            <a:chExt cx="2006410" cy="538069"/>
          </a:xfrm>
        </p:grpSpPr>
        <p:sp>
          <p:nvSpPr>
            <p:cNvPr id="20" name="Rounded Rectangle 19"/>
            <p:cNvSpPr/>
            <p:nvPr/>
          </p:nvSpPr>
          <p:spPr>
            <a:xfrm>
              <a:off x="1336033" y="5302571"/>
              <a:ext cx="2006410" cy="53806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1362299" y="5328837"/>
              <a:ext cx="1953878" cy="4855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4690" tIns="83820" rIns="83820" bIns="83820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200" kern="1200" dirty="0" smtClean="0"/>
                <a:t>Планиране</a:t>
              </a:r>
              <a:endParaRPr lang="en-US" sz="2200" kern="1200" dirty="0"/>
            </a:p>
          </p:txBody>
        </p:sp>
      </p:grpSp>
      <p:sp>
        <p:nvSpPr>
          <p:cNvPr id="22" name="Oval 21" descr="Closeup of hand holding pencil and sketching" title="Sample Picture"/>
          <p:cNvSpPr/>
          <p:nvPr/>
        </p:nvSpPr>
        <p:spPr>
          <a:xfrm>
            <a:off x="9511252" y="103889"/>
            <a:ext cx="930594" cy="930155"/>
          </a:xfrm>
          <a:prstGeom prst="ellipse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05220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cess 01 16x9">
  <a:themeElements>
    <a:clrScheme name="Process01_16x9">
      <a:dk1>
        <a:sysClr val="windowText" lastClr="000000"/>
      </a:dk1>
      <a:lt1>
        <a:sysClr val="window" lastClr="FFFFFF"/>
      </a:lt1>
      <a:dk2>
        <a:srgbClr val="444444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Candara">
      <a:maj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2007 - 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Process01_16x9">
      <a:dk1>
        <a:sysClr val="windowText" lastClr="000000"/>
      </a:dk1>
      <a:lt1>
        <a:sysClr val="window" lastClr="FFFFFF"/>
      </a:lt1>
      <a:dk2>
        <a:srgbClr val="444444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Candara">
      <a:maj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2007 - 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Process01_16x9">
      <a:dk1>
        <a:sysClr val="windowText" lastClr="000000"/>
      </a:dk1>
      <a:lt1>
        <a:sysClr val="window" lastClr="FFFFFF"/>
      </a:lt1>
      <a:dk2>
        <a:srgbClr val="444444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Candara">
      <a:maj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2007 - 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0C868D2-6573-4D26-A171-D32801EAA2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process chart with ascending picture accent (multicolor on gray, widescreen)</Template>
  <TotalTime>0</TotalTime>
  <Words>419</Words>
  <Application>Microsoft Office PowerPoint</Application>
  <PresentationFormat>Widescreen</PresentationFormat>
  <Paragraphs>187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Candara</vt:lpstr>
      <vt:lpstr>Process 01 16x9</vt:lpstr>
      <vt:lpstr>Софтуер за  Управление на  Хотели</vt:lpstr>
      <vt:lpstr>PowerPoint Presentation</vt:lpstr>
      <vt:lpstr>PowerPoint Presentation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Софтуер за Управление на Хотели</vt:lpstr>
      <vt:lpstr>DURTY MUDDY  Ви благодарят за вниманието!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2016-02-24T21:13:31Z</dcterms:created>
  <dcterms:modified xsi:type="dcterms:W3CDTF">2016-02-25T09:53:08Z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TC028889169991</vt:lpwstr>
  </property>
</Properties>
</file>