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5143500"/>
  <p:notesSz cx="6858000" cy="9144000"/>
  <p:embeddedFontLst>
    <p:embeddedFont>
      <p:font typeface="Playfair Display"/>
      <p:regular r:id="rId28"/>
    </p:embeddedFont>
    <p:embeddedFont>
      <p:font typeface="Lato" panose="020F0502020204030203"/>
      <p:regular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1874521f15_1_4244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1874521f15_1_4244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1874521f15_1_465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1874521f15_1_465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1874521f15_1_466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11874521f15_1_466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1874521f15_1_4667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1874521f15_1_4667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1874521f15_1_4673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1874521f15_1_4673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1874521f15_1_4679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1874521f15_1_4679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1874521f15_1_469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1874521f15_1_469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1874521f15_2_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1874521f15_2_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1874521f15_1_4697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11874521f15_1_4697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1874521f15_1_471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1874521f15_1_471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1874521f15_1_4704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1874521f15_1_4704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1874521f15_1_4613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1874521f15_1_4613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1874521f15_1_4744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11874521f15_1_4744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1874521f15_1_471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11874521f15_1_471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1874521f15_1_4618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1874521f15_1_4618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1874521f15_1_462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1874521f15_1_462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1874521f15_1_4637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1874521f15_1_4637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874521f15_1_463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1874521f15_1_463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1874521f15_1_464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1874521f15_1_464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1874521f15_1_4648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1874521f15_1_4648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1874521f15_1_468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1874521f15_1_468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 panose="020F0502020204030203"/>
              <a:buNone/>
              <a:defRPr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 panose="020F0502020204030203"/>
              <a:buNone/>
              <a:defRPr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 panose="020F0502020204030203"/>
              <a:buNone/>
              <a:defRPr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 panose="020F0502020204030203"/>
              <a:buNone/>
              <a:defRPr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 panose="020F0502020204030203"/>
              <a:buNone/>
              <a:defRPr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 panose="020F0502020204030203"/>
              <a:buNone/>
              <a:defRPr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 panose="020F0502020204030203"/>
              <a:buNone/>
              <a:defRPr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 panose="020F0502020204030203"/>
              <a:buNone/>
              <a:defRPr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 panose="020F0502020204030203"/>
              <a:buNone/>
              <a:defRPr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type="subTitle" idx="1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0" name="Google Shape;50;p11"/>
          <p:cNvSpPr txBox="1"/>
          <p:nvPr>
            <p:ph type="title" hasCustomPrompt="1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 panose="020F0502020204030203"/>
              <a:buNone/>
              <a:defRPr sz="100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 panose="020F0502020204030203"/>
              <a:buNone/>
              <a:defRPr sz="100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 panose="020F0502020204030203"/>
              <a:buNone/>
              <a:defRPr sz="100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 panose="020F0502020204030203"/>
              <a:buNone/>
              <a:defRPr sz="100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 panose="020F0502020204030203"/>
              <a:buNone/>
              <a:defRPr sz="100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 panose="020F0502020204030203"/>
              <a:buNone/>
              <a:defRPr sz="100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 panose="020F0502020204030203"/>
              <a:buNone/>
              <a:defRPr sz="100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 panose="020F0502020204030203"/>
              <a:buNone/>
              <a:defRPr sz="100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 panose="020F0502020204030203"/>
              <a:buNone/>
              <a:defRPr sz="100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type="body" idx="1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bg>
      <p:bgPr>
        <a:solidFill>
          <a:schemeClr val="dk1"/>
        </a:solidFill>
        <a:effectLst/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type="body" idx="1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2"/>
        </a:solidFill>
        <a:effectLst/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 panose="020F0502020204030203"/>
              <a:buNone/>
              <a:defRPr sz="4800" b="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 panose="020F0502020204030203"/>
              <a:buChar char="●"/>
              <a:defRPr sz="18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 panose="020F0502020204030203"/>
              <a:buChar char="○"/>
              <a:defRPr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 panose="020F0502020204030203"/>
              <a:buChar char="■"/>
              <a:defRPr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 panose="020F0502020204030203"/>
              <a:buChar char="●"/>
              <a:defRPr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 panose="020F0502020204030203"/>
              <a:buChar char="○"/>
              <a:defRPr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 panose="020F0502020204030203"/>
              <a:buChar char="■"/>
              <a:defRPr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 panose="020F0502020204030203"/>
              <a:buChar char="●"/>
              <a:defRPr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 panose="020F0502020204030203"/>
              <a:buChar char="○"/>
              <a:defRPr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 panose="020F0502020204030203"/>
              <a:buChar char="■"/>
              <a:defRPr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DeskWorkout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/>
          <p:nvPr>
            <p:ph type="title"/>
          </p:nvPr>
        </p:nvSpPr>
        <p:spPr>
          <a:xfrm>
            <a:off x="311700" y="391350"/>
            <a:ext cx="3190500" cy="1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Таблица със задачи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115" name="Google Shape;115;p22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3502100" y="28312"/>
            <a:ext cx="4124725" cy="4976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3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3525500" y="29900"/>
            <a:ext cx="3918349" cy="4978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311700" y="327675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Gantt chart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126" name="Google Shape;126;p24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0" y="1069027"/>
            <a:ext cx="9143999" cy="3661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5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453100" y="219212"/>
            <a:ext cx="8237798" cy="452112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5"/>
          <p:cNvSpPr txBox="1"/>
          <p:nvPr>
            <p:ph type="title"/>
          </p:nvPr>
        </p:nvSpPr>
        <p:spPr>
          <a:xfrm>
            <a:off x="856075" y="70625"/>
            <a:ext cx="72378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RACI matrix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6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2366751" y="203463"/>
            <a:ext cx="4410476" cy="4736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7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22425" y="374975"/>
            <a:ext cx="9099126" cy="425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8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2066925" cy="221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8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2371725" y="152400"/>
            <a:ext cx="6619875" cy="2806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52400" y="3110949"/>
            <a:ext cx="3086100" cy="147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8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3390900" y="3110949"/>
            <a:ext cx="28575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7066775" y="3414578"/>
            <a:ext cx="1122075" cy="138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/>
          <p:nvPr>
            <p:ph type="title"/>
          </p:nvPr>
        </p:nvSpPr>
        <p:spPr>
          <a:xfrm>
            <a:off x="0" y="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Activity диаграма за създаване на собствен Workout</a:t>
            </a:r>
            <a:endParaRPr sz="1800"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157" name="Google Shape;157;p29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1719263" y="428350"/>
            <a:ext cx="5705475" cy="456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 txBox="1"/>
          <p:nvPr>
            <p:ph type="title"/>
          </p:nvPr>
        </p:nvSpPr>
        <p:spPr>
          <a:xfrm>
            <a:off x="0" y="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Activity диаграма за създаване на нотификация</a:t>
            </a:r>
            <a:endParaRPr sz="1800"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163" name="Google Shape;163;p30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1876425" y="923925"/>
            <a:ext cx="5391150" cy="32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1"/>
          <p:cNvSpPr txBox="1"/>
          <p:nvPr>
            <p:ph type="title"/>
          </p:nvPr>
        </p:nvSpPr>
        <p:spPr>
          <a:xfrm>
            <a:off x="311700" y="3760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Domain Model / Entity relationship diagram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169" name="Google Shape;169;p31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282438" y="724125"/>
            <a:ext cx="8579116" cy="417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293750" y="2036225"/>
            <a:ext cx="8669700" cy="21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Пенка Йочкова ФН:1801261001 - Developer, Project Manager </a:t>
            </a:r>
            <a:endParaRPr sz="1800" b="0">
              <a:solidFill>
                <a:schemeClr val="dk2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Дида Негаса ФН:1801261043 - UI/UX Designer, QA</a:t>
            </a:r>
            <a:endParaRPr sz="1800" b="0">
              <a:solidFill>
                <a:schemeClr val="dk2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Николета Стоева ФН:1801261028 - Analyst, Software Architect</a:t>
            </a:r>
            <a:endParaRPr>
              <a:solidFill>
                <a:schemeClr val="dk2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329000" y="1181525"/>
            <a:ext cx="85992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Нашият екип</a:t>
            </a:r>
            <a:endParaRPr lang="en-US" sz="3200" b="1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2"/>
          <p:cNvSpPr txBox="1"/>
          <p:nvPr>
            <p:ph type="title"/>
          </p:nvPr>
        </p:nvSpPr>
        <p:spPr>
          <a:xfrm>
            <a:off x="311700" y="72975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Performance and UI/UX testing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175" name="Google Shape;175;p32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455725" y="1074050"/>
            <a:ext cx="5585798" cy="367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2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6516975" y="915175"/>
            <a:ext cx="1796600" cy="3990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/>
          <p:nvPr>
            <p:ph type="title"/>
          </p:nvPr>
        </p:nvSpPr>
        <p:spPr>
          <a:xfrm>
            <a:off x="1809300" y="1636550"/>
            <a:ext cx="55254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Благодарим Ви за вниманието!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Какво е DeskWorkout?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71" name="Google Shape;71;p15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DeskWorkout е мобилно приложение предназначено за всички хора, водещи застоял живот от началото на Covid пандемията. </a:t>
            </a:r>
            <a:endParaRPr lang="en-US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/>
              <a:t>В него има набор от различни упражнения</a:t>
            </a:r>
            <a:r>
              <a:rPr lang="en-US"/>
              <a:t> за начинаещи и напреднали, включващи нотификации с цел да подтикне потребителите да се раздвижат и постепенно да се върнат към нормалния начин на живот.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Какво съдържа DeskWorkout?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77" name="Google Shape;77;p16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Освен набор от различни </a:t>
            </a:r>
            <a:r>
              <a:rPr lang="en-US"/>
              <a:t>упражнения, в приложението има статии за ползите от тренирането, съвети за здравословно хранене, както и статистики, съдържащи времето, което всеки един потребител е отделил за тренировки в дни, седмици и месеци.</a:t>
            </a:r>
            <a:endParaRPr lang="en-US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/>
              <a:t>Приложението води статистика за направените упражнения и така потребителят може да следи колко се движи и дали подобрява начина си на живот.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391350"/>
            <a:ext cx="2815500" cy="250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Начален екран с упражнения, ползи от тренировките и статистики</a:t>
            </a:r>
            <a:endParaRPr sz="1800">
              <a:solidFill>
                <a:schemeClr val="dk2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3127200" y="391350"/>
            <a:ext cx="4437582" cy="382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04225" y="428325"/>
            <a:ext cx="3084600" cy="138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Страница с ползите от </a:t>
            </a:r>
            <a:endParaRPr sz="1800">
              <a:solidFill>
                <a:schemeClr val="dk2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тренирането</a:t>
            </a:r>
            <a:endParaRPr sz="1800">
              <a:solidFill>
                <a:schemeClr val="dk2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3194362" y="152400"/>
            <a:ext cx="2755265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type="title"/>
          </p:nvPr>
        </p:nvSpPr>
        <p:spPr>
          <a:xfrm>
            <a:off x="311700" y="427250"/>
            <a:ext cx="5595900" cy="58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5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Създаване на собствен Workout</a:t>
            </a:r>
            <a:endParaRPr sz="2850"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6169375" y="278675"/>
            <a:ext cx="2610475" cy="458614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9"/>
          <p:cNvSpPr txBox="1"/>
          <p:nvPr>
            <p:ph type="body" idx="1"/>
          </p:nvPr>
        </p:nvSpPr>
        <p:spPr>
          <a:xfrm>
            <a:off x="311700" y="1068325"/>
            <a:ext cx="5595900" cy="3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/>
              <a:t>Всеки потребител може да създаде собствен Workout, съдържащ поне едно упражнение, като има възможността да зададе име, описание и времетраене на даденото упражнение.</a:t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Вход и регистрация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2197050" y="1017450"/>
            <a:ext cx="2153150" cy="382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0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4955425" y="1017450"/>
            <a:ext cx="2175081" cy="3821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/>
          <p:nvPr>
            <p:ph type="title"/>
          </p:nvPr>
        </p:nvSpPr>
        <p:spPr>
          <a:xfrm>
            <a:off x="311700" y="391350"/>
            <a:ext cx="33747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План на проекта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pic>
        <p:nvPicPr>
          <p:cNvPr id="109" name="Google Shape;109;p21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3686255" y="65587"/>
            <a:ext cx="3630820" cy="491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1471</Words>
  <Application>WPS Presentation</Application>
  <PresentationFormat/>
  <Paragraphs>47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SimSun</vt:lpstr>
      <vt:lpstr>Wingdings</vt:lpstr>
      <vt:lpstr>Arial</vt:lpstr>
      <vt:lpstr>Playfair Display</vt:lpstr>
      <vt:lpstr>Lato</vt:lpstr>
      <vt:lpstr>Microsoft YaHei</vt:lpstr>
      <vt:lpstr>Arial Unicode MS</vt:lpstr>
      <vt:lpstr>Coral</vt:lpstr>
      <vt:lpstr>DeskWorkout</vt:lpstr>
      <vt:lpstr>Николета Стоева ФН:1801261028 - Analyst, Software Architect</vt:lpstr>
      <vt:lpstr>Какво е DeskWorkout?</vt:lpstr>
      <vt:lpstr>Какво съдържа DeskWorkout?</vt:lpstr>
      <vt:lpstr>Начален екран с упражнения, ползи от тренировките и статистики</vt:lpstr>
      <vt:lpstr>тренирането</vt:lpstr>
      <vt:lpstr>Създаване на собствен Workout</vt:lpstr>
      <vt:lpstr>Вход и регистрация</vt:lpstr>
      <vt:lpstr>План на проекта</vt:lpstr>
      <vt:lpstr>Таблица със задачи</vt:lpstr>
      <vt:lpstr>PowerPoint 演示文稿</vt:lpstr>
      <vt:lpstr>Gantt chart</vt:lpstr>
      <vt:lpstr>RACI matrix</vt:lpstr>
      <vt:lpstr>PowerPoint 演示文稿</vt:lpstr>
      <vt:lpstr>PowerPoint 演示文稿</vt:lpstr>
      <vt:lpstr>PowerPoint 演示文稿</vt:lpstr>
      <vt:lpstr>Activity диаграма за създаване на собствен Workout</vt:lpstr>
      <vt:lpstr>Activity диаграма за създаване на нотификация</vt:lpstr>
      <vt:lpstr>Domain Model / Entity relationship diagram</vt:lpstr>
      <vt:lpstr>Performance and UI/UX testing</vt:lpstr>
      <vt:lpstr>Благодарим Ви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DeskWorkout</dc:title>
  <dc:creator/>
  <cp:lastModifiedBy>Penka</cp:lastModifiedBy>
  <cp:revision>1</cp:revision>
  <dcterms:created xsi:type="dcterms:W3CDTF">2022-03-10T07:09:32Z</dcterms:created>
  <dcterms:modified xsi:type="dcterms:W3CDTF">2022-03-10T07:09:32Z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09E520B241994CD3A9C7E8592E7842C3</vt:lpwstr>
  </property>
  <property fmtid="{D5CDD505-2E9C-101B-9397-08002B2CF9AE}" pid="3" name="KSOProductBuildVer">
    <vt:lpwstr>2057-11.2.0.11029</vt:lpwstr>
  </property>
</Properties>
</file>