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Playfair Display"/>
      <p:regular r:id="rId27"/>
      <p:bold r:id="rId28"/>
      <p:italic r:id="rId29"/>
      <p:boldItalic r:id="rId30"/>
    </p:embeddedFont>
    <p:embeddedFont>
      <p:font typeface="Lato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PlayfairDisplay-bold.fntdata"/><Relationship Id="rId27" Type="http://schemas.openxmlformats.org/officeDocument/2006/relationships/font" Target="fonts/PlayfairDisplay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layfairDisplay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Lato-regular.fntdata"/><Relationship Id="rId30" Type="http://schemas.openxmlformats.org/officeDocument/2006/relationships/font" Target="fonts/PlayfairDisplay-boldItalic.fntdata"/><Relationship Id="rId11" Type="http://schemas.openxmlformats.org/officeDocument/2006/relationships/slide" Target="slides/slide6.xml"/><Relationship Id="rId33" Type="http://schemas.openxmlformats.org/officeDocument/2006/relationships/font" Target="fonts/Lato-italic.fntdata"/><Relationship Id="rId10" Type="http://schemas.openxmlformats.org/officeDocument/2006/relationships/slide" Target="slides/slide5.xml"/><Relationship Id="rId32" Type="http://schemas.openxmlformats.org/officeDocument/2006/relationships/font" Target="fonts/Lat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font" Target="fonts/Lato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1874521f15_1_4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1874521f15_1_4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1874521f15_1_46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1874521f15_1_46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1874521f15_1_46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11874521f15_1_46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1874521f15_1_46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1874521f15_1_46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1874521f15_1_46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1874521f15_1_46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1874521f15_1_46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1874521f15_1_46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1874521f15_1_46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1874521f15_1_46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874521f15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1874521f15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1874521f15_1_46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1874521f15_1_46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1874521f15_1_47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1874521f15_1_47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1874521f15_1_47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1874521f15_1_47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1874521f15_1_46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1874521f15_1_46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1874521f15_1_47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1874521f15_1_47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1874521f15_1_47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1874521f15_1_47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1874521f15_1_46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1874521f15_1_46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1874521f15_1_46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1874521f15_1_46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1874521f15_1_46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1874521f15_1_46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874521f15_1_46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1874521f15_1_46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1874521f15_1_46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1874521f15_1_46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1874521f15_1_46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1874521f15_1_46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1874521f15_1_46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1874521f15_1_4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jpg"/><Relationship Id="rId4" Type="http://schemas.openxmlformats.org/officeDocument/2006/relationships/image" Target="../media/image11.png"/><Relationship Id="rId5" Type="http://schemas.openxmlformats.org/officeDocument/2006/relationships/image" Target="../media/image2.jpg"/><Relationship Id="rId6" Type="http://schemas.openxmlformats.org/officeDocument/2006/relationships/image" Target="../media/image10.png"/><Relationship Id="rId7" Type="http://schemas.openxmlformats.org/officeDocument/2006/relationships/image" Target="../media/image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Relationship Id="rId4" Type="http://schemas.openxmlformats.org/officeDocument/2006/relationships/image" Target="../media/image1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DeskWorkout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type="title"/>
          </p:nvPr>
        </p:nvSpPr>
        <p:spPr>
          <a:xfrm>
            <a:off x="311700" y="391350"/>
            <a:ext cx="3190500" cy="10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Таблица със задачи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5" name="Google Shape;11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2100" y="28312"/>
            <a:ext cx="4124725" cy="497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5500" y="29900"/>
            <a:ext cx="3918349" cy="4978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327675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Gantt chart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69027"/>
            <a:ext cx="9143999" cy="366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100" y="219212"/>
            <a:ext cx="8237798" cy="452112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5"/>
          <p:cNvSpPr txBox="1"/>
          <p:nvPr>
            <p:ph type="title"/>
          </p:nvPr>
        </p:nvSpPr>
        <p:spPr>
          <a:xfrm>
            <a:off x="856075" y="70625"/>
            <a:ext cx="72378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RACI matrix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6751" y="203463"/>
            <a:ext cx="4410476" cy="4736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25" y="374975"/>
            <a:ext cx="9099126" cy="42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2066925" cy="22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71725" y="152400"/>
            <a:ext cx="6619875" cy="2806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3110949"/>
            <a:ext cx="3086100" cy="147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90900" y="3110949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66775" y="3414578"/>
            <a:ext cx="1122075" cy="138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>
            <p:ph type="title"/>
          </p:nvPr>
        </p:nvSpPr>
        <p:spPr>
          <a:xfrm>
            <a:off x="0" y="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 sz="1800">
                <a:latin typeface="Lato"/>
                <a:ea typeface="Lato"/>
                <a:cs typeface="Lato"/>
                <a:sym typeface="Lato"/>
              </a:rPr>
              <a:t>Activity диаграма за създаване на собствен Workout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7" name="Google Shape;15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9263" y="428350"/>
            <a:ext cx="5705475" cy="456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0" y="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 sz="1800">
                <a:latin typeface="Lato"/>
                <a:ea typeface="Lato"/>
                <a:cs typeface="Lato"/>
                <a:sym typeface="Lato"/>
              </a:rPr>
              <a:t>Activity диаграма за създаване на нотификация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3" name="Google Shape;16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6425" y="923925"/>
            <a:ext cx="5391150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/>
          <p:nvPr>
            <p:ph type="title"/>
          </p:nvPr>
        </p:nvSpPr>
        <p:spPr>
          <a:xfrm>
            <a:off x="311700" y="3760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Domain Model / Entity relationship diagram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9" name="Google Shape;16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438" y="724125"/>
            <a:ext cx="8579116" cy="417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293750" y="2036225"/>
            <a:ext cx="8669700" cy="214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bg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Пенка Йочкова ФН:1801261001 - Developer, Project Manager </a:t>
            </a:r>
            <a:endParaRPr b="0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bg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Дида Негаса ФН:1801261043 - UI/UX Designer, QA</a:t>
            </a:r>
            <a:endParaRPr b="0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bg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Николета Стоева ФН:1801261028 - Analyst, Software Architect</a:t>
            </a:r>
            <a:endParaRPr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329000" y="1181525"/>
            <a:ext cx="8599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bg" sz="3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Нашият екип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 txBox="1"/>
          <p:nvPr>
            <p:ph type="title"/>
          </p:nvPr>
        </p:nvSpPr>
        <p:spPr>
          <a:xfrm>
            <a:off x="311700" y="72975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Performance and UI/UX testing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725" y="1074050"/>
            <a:ext cx="5585798" cy="367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6975" y="915175"/>
            <a:ext cx="1796600" cy="3990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/>
          <p:nvPr>
            <p:ph type="title"/>
          </p:nvPr>
        </p:nvSpPr>
        <p:spPr>
          <a:xfrm>
            <a:off x="1809300" y="1636550"/>
            <a:ext cx="55254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Благодарим Ви за вниманието!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Какво е DeskWorkout?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DeskWorkout е мобилно приложение предназначено за всички хора, водещи застоял живот от началото на Covid пандемията.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bg"/>
              <a:t>В него има набор от различни упражнения</a:t>
            </a:r>
            <a:r>
              <a:rPr lang="bg"/>
              <a:t> за начинаещи и напреднали, включващи нотификации с цел да подтикне потребителите да се раздвижат и постепенно да се върнат към нормалния начин на живот.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Какво съдържа DeskWorkout?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Освен набор от различни </a:t>
            </a:r>
            <a:r>
              <a:rPr lang="bg"/>
              <a:t>упражнения, в приложението има статии за ползите от тренирането, съвети за здравословно хранене, както и статистики, съдържащи времето, което всеки един потребител е отделил за тренировки в дни, седмици и месеци.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bg"/>
              <a:t>Приложението води статистика за направените упражнения и така потребителят може да следи колко се движи и дали подобрява начина си на живот.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391350"/>
            <a:ext cx="2815500" cy="250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Начален екран с упражнения, ползи от тренировките и статистики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7200" y="391350"/>
            <a:ext cx="4437582" cy="382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04225" y="428325"/>
            <a:ext cx="3084600" cy="13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Страница с ползите от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тренирането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4362" y="152400"/>
            <a:ext cx="2755265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27250"/>
            <a:ext cx="5595900" cy="58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 sz="2850">
                <a:latin typeface="Lato"/>
                <a:ea typeface="Lato"/>
                <a:cs typeface="Lato"/>
                <a:sym typeface="Lato"/>
              </a:rPr>
              <a:t>Създаване на собствен Workout</a:t>
            </a:r>
            <a:endParaRPr sz="285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69375" y="278675"/>
            <a:ext cx="2610475" cy="458614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068325"/>
            <a:ext cx="5595900" cy="350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bg" sz="1800"/>
              <a:t>Всеки потребител може да създаде собствен Workout, съдържащ поне едно упражнение, като има възможността да зададе име, описание и времетраене на даденото упражнение.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Вход и регистрация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7050" y="1017450"/>
            <a:ext cx="2153150" cy="382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5425" y="1017450"/>
            <a:ext cx="2175081" cy="3821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type="title"/>
          </p:nvPr>
        </p:nvSpPr>
        <p:spPr>
          <a:xfrm>
            <a:off x="311700" y="391350"/>
            <a:ext cx="33747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bg">
                <a:latin typeface="Lato"/>
                <a:ea typeface="Lato"/>
                <a:cs typeface="Lato"/>
                <a:sym typeface="Lato"/>
              </a:rPr>
              <a:t>План на проекта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6255" y="65587"/>
            <a:ext cx="3630820" cy="491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