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2" r:id="rId2"/>
    <p:sldMasterId id="2147483674" r:id="rId3"/>
    <p:sldMasterId id="2147483760" r:id="rId4"/>
  </p:sldMasterIdLst>
  <p:notesMasterIdLst>
    <p:notesMasterId r:id="rId17"/>
  </p:notesMasterIdLst>
  <p:handoutMasterIdLst>
    <p:handoutMasterId r:id="rId18"/>
  </p:handoutMasterIdLst>
  <p:sldIdLst>
    <p:sldId id="259" r:id="rId5"/>
    <p:sldId id="302" r:id="rId6"/>
    <p:sldId id="293" r:id="rId7"/>
    <p:sldId id="298" r:id="rId8"/>
    <p:sldId id="295" r:id="rId9"/>
    <p:sldId id="299" r:id="rId10"/>
    <p:sldId id="300" r:id="rId11"/>
    <p:sldId id="301" r:id="rId12"/>
    <p:sldId id="297" r:id="rId13"/>
    <p:sldId id="296" r:id="rId14"/>
    <p:sldId id="303" r:id="rId15"/>
    <p:sldId id="281" r:id="rId1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91299" autoAdjust="0"/>
  </p:normalViewPr>
  <p:slideViewPr>
    <p:cSldViewPr>
      <p:cViewPr varScale="1">
        <p:scale>
          <a:sx n="102" d="100"/>
          <a:sy n="102" d="100"/>
        </p:scale>
        <p:origin x="1806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7656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handoutMaster" Target="handoutMasters/handoutMaster1.xml"/><Relationship Id="rId3" Type="http://schemas.openxmlformats.org/officeDocument/2006/relationships/slideMaster" Target="slideMasters/slideMaster2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2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3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A5B82E2-DDCD-45C6-A5C7-2B2862271F18}" type="datetimeFigureOut">
              <a:rPr lang="bg-BG" smtClean="0"/>
              <a:t>5.4.2021 г.</a:t>
            </a:fld>
            <a:endParaRPr lang="bg-BG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219DB7-42AB-47D4-8892-B978289B9E18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75657313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2F6B4A8-51A9-4C8B-A09B-39745A3519BF}" type="datetimeFigureOut">
              <a:rPr lang="en-US" smtClean="0"/>
              <a:t>4/5/2021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C37D76E-A8AF-413D-9588-EC8391EB9E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13291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37D76E-A8AF-413D-9588-EC8391EB9EC2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316331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37D76E-A8AF-413D-9588-EC8391EB9EC2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90153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https://html.spec.whatwg.org/multipage/introduction.html#introduction</a:t>
            </a:r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37D76E-A8AF-413D-9588-EC8391EB9EC2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91381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37D76E-A8AF-413D-9588-EC8391EB9EC2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808263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37D76E-A8AF-413D-9588-EC8391EB9EC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453469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37D76E-A8AF-413D-9588-EC8391EB9EC2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944503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37D76E-A8AF-413D-9588-EC8391EB9EC2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51096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37D76E-A8AF-413D-9588-EC8391EB9EC2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942946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37D76E-A8AF-413D-9588-EC8391EB9EC2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926808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37D76E-A8AF-413D-9588-EC8391EB9EC2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79233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30250" y="1905000"/>
            <a:ext cx="7681913" cy="1523495"/>
          </a:xfrm>
        </p:spPr>
        <p:txBody>
          <a:bodyPr>
            <a:noAutofit/>
          </a:bodyPr>
          <a:lstStyle>
            <a:lvl1pPr>
              <a:lnSpc>
                <a:spcPct val="90000"/>
              </a:lnSpc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30249" y="4344988"/>
            <a:ext cx="7681913" cy="461665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Title and Content">
    <p:bg bwMode="black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white"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 bwMode="white">
          <a:xfrm>
            <a:off x="381000" y="1411553"/>
            <a:ext cx="8382000" cy="2200602"/>
          </a:xfrm>
        </p:spPr>
        <p:txBody>
          <a:bodyPr/>
          <a:lstStyle>
            <a:lvl1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1pPr>
            <a:lvl2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2pPr>
            <a:lvl3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3pPr>
            <a:lvl4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4pPr>
            <a:lvl5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Title and Content">
    <p:bg bwMode="black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white"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 bwMode="white">
          <a:xfrm>
            <a:off x="381000" y="1411553"/>
            <a:ext cx="8382000" cy="2200602"/>
          </a:xfrm>
        </p:spPr>
        <p:txBody>
          <a:bodyPr/>
          <a:lstStyle>
            <a:lvl1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1pPr>
            <a:lvl2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2pPr>
            <a:lvl3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3pPr>
            <a:lvl4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4pPr>
            <a:lvl5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0" y="6238875"/>
            <a:ext cx="9144001" cy="619125"/>
          </a:xfrm>
          <a:solidFill>
            <a:srgbClr val="FFFF99"/>
          </a:solidFill>
        </p:spPr>
        <p:txBody>
          <a:bodyPr wrap="square" lIns="152394" tIns="76197" rIns="152394" bIns="76197" anchor="b" anchorCtr="0">
            <a:noAutofit/>
          </a:bodyPr>
          <a:lstStyle>
            <a:lvl1pPr algn="r">
              <a:buFont typeface="Arial" pitchFamily="34" charset="0"/>
              <a:buNone/>
              <a:defRPr>
                <a:solidFill>
                  <a:srgbClr val="000000"/>
                </a:solidFill>
                <a:effectLst/>
                <a:latin typeface="+mj-lt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Demo, Video etc. &quot;special&quot; slid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69219" y="649805"/>
            <a:ext cx="7043208" cy="1523494"/>
          </a:xfrm>
        </p:spPr>
        <p:txBody>
          <a:bodyPr anchor="ctr" anchorCtr="0">
            <a:noAutofit/>
          </a:bodyPr>
          <a:lstStyle>
            <a:lvl1pPr>
              <a:lnSpc>
                <a:spcPct val="90000"/>
              </a:lnSpc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68955" y="4344988"/>
            <a:ext cx="7043208" cy="461665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722049" y="2355850"/>
            <a:ext cx="7690114" cy="1384994"/>
          </a:xfrm>
        </p:spPr>
        <p:txBody>
          <a:bodyPr anchor="t" anchorCtr="0">
            <a:noAutofit/>
            <a:scene3d>
              <a:camera prst="orthographicFront"/>
              <a:lightRig rig="flat" dir="t"/>
            </a:scene3d>
            <a:sp3d extrusionH="88900" contourW="2540">
              <a:bevelT w="38100" h="31750"/>
              <a:contourClr>
                <a:srgbClr val="F4A234"/>
              </a:contourClr>
            </a:sp3d>
          </a:bodyPr>
          <a:lstStyle>
            <a:lvl1pPr marL="0" indent="0" algn="l">
              <a:buFont typeface="Arial" pitchFamily="34" charset="0"/>
              <a:buNone/>
              <a:defRPr kumimoji="0" lang="en-US" sz="10000" b="1" i="1" u="none" strike="noStrike" kern="1200" cap="none" spc="-642" normalizeH="0" baseline="0" noProof="0" dirty="0" smtClean="0">
                <a:ln w="11430"/>
                <a:gradFill>
                  <a:gsLst>
                    <a:gs pos="0">
                      <a:srgbClr val="FF9929">
                        <a:lumMod val="20000"/>
                        <a:lumOff val="80000"/>
                      </a:srgbClr>
                    </a:gs>
                    <a:gs pos="28000">
                      <a:srgbClr val="F8F57B"/>
                    </a:gs>
                    <a:gs pos="62000">
                      <a:srgbClr val="D5B953"/>
                    </a:gs>
                    <a:gs pos="88000">
                      <a:srgbClr val="D1943B"/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dirty="0" smtClean="0"/>
              <a:t>click to…</a:t>
            </a:r>
          </a:p>
        </p:txBody>
      </p:sp>
    </p:spTree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Use for slides with Software Co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722313" y="1905000"/>
            <a:ext cx="8040688" cy="1938992"/>
          </a:xfrm>
        </p:spPr>
        <p:txBody>
          <a:bodyPr/>
          <a:lstStyle>
            <a:lvl1pPr>
              <a:lnSpc>
                <a:spcPct val="90000"/>
              </a:lnSpc>
              <a:defRPr/>
            </a:lvl1pPr>
            <a:lvl2pPr>
              <a:lnSpc>
                <a:spcPct val="90000"/>
              </a:lnSpc>
              <a:defRPr/>
            </a:lvl2pPr>
            <a:lvl3pPr>
              <a:lnSpc>
                <a:spcPct val="90000"/>
              </a:lnSpc>
              <a:defRPr/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orizon.png"/>
          <p:cNvPicPr>
            <a:picLocks noChangeAspect="1"/>
          </p:cNvPicPr>
          <p:nvPr/>
        </p:nvPicPr>
        <p:blipFill>
          <a:blip r:embed="rId2" cstate="print"/>
          <a:srcRect t="33333"/>
          <a:stretch>
            <a:fillRect/>
          </a:stretch>
        </p:blipFill>
        <p:spPr>
          <a:xfrm>
            <a:off x="0" y="0"/>
            <a:ext cx="9144000" cy="4572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8CC46C-67A6-45A3-ABDA-E5CE3AC93EB2}" type="datetime1">
              <a:rPr lang="en-US" smtClean="0"/>
              <a:t>4/5/2021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F39E-9C37-485F-AC97-16BB4BDF9F49}" type="slidenum">
              <a:rPr kumimoji="0" lang="en-US" smtClean="0"/>
              <a:t>‹#›</a:t>
            </a:fld>
            <a:endParaRPr kumimoji="0"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9200" y="3886200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17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007888"/>
            <a:ext cx="7772400" cy="1470025"/>
          </a:xfrm>
        </p:spPr>
        <p:txBody>
          <a:bodyPr/>
          <a:lstStyle>
            <a:lvl1pPr algn="ctr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BBEA34-6844-461F-8834-15CE17BB291E}" type="datetime1">
              <a:rPr lang="en-US" smtClean="0"/>
              <a:t>4/5/2021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F39E-9C37-485F-AC97-16BB4BDF9F49}" type="slidenum">
              <a:rPr kumimoji="0" lang="en-US" smtClean="0"/>
              <a:t>‹#›</a:t>
            </a:fld>
            <a:endParaRPr kumimoji="0"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79248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4962525"/>
            <a:ext cx="7885113" cy="1362075"/>
          </a:xfrm>
        </p:spPr>
        <p:txBody>
          <a:bodyPr anchor="t"/>
          <a:lstStyle>
            <a:lvl1pPr algn="l">
              <a:defRPr sz="3200" b="0" i="0" cap="all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3462338"/>
            <a:ext cx="7885113" cy="1500187"/>
          </a:xfrm>
        </p:spPr>
        <p:txBody>
          <a:bodyPr anchor="b">
            <a:normAutofit/>
          </a:bodyPr>
          <a:lstStyle>
            <a:lvl1pPr marL="0" indent="0">
              <a:buNone/>
              <a:defRPr sz="1700" baseline="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B351CD-F3C5-4713-BEB7-928AC756D780}" type="datetime1">
              <a:rPr lang="en-US" smtClean="0"/>
              <a:t>4/5/2021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F39E-9C37-485F-AC97-16BB4BDF9F49}" type="slidenum">
              <a:rPr kumimoji="0" lang="en-US" smtClean="0"/>
              <a:t>‹#›</a:t>
            </a:fld>
            <a:endParaRPr kumimoji="0"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3733800" cy="4114800"/>
          </a:xfrm>
        </p:spPr>
        <p:txBody>
          <a:bodyPr/>
          <a:lstStyle>
            <a:lvl5pPr>
              <a:defRPr/>
            </a:lvl5pPr>
            <a:lvl6pPr>
              <a:buClr>
                <a:schemeClr val="tx2"/>
              </a:buClr>
              <a:buFont typeface="Arial" pitchFamily="34" charset="0"/>
              <a:buChar char="•"/>
              <a:defRPr/>
            </a:lvl6pPr>
            <a:lvl7pPr>
              <a:buClr>
                <a:schemeClr val="tx2"/>
              </a:buClr>
              <a:buFont typeface="Arial" pitchFamily="34" charset="0"/>
              <a:buChar char="•"/>
              <a:defRPr/>
            </a:lvl7pPr>
            <a:lvl8pPr>
              <a:buClr>
                <a:schemeClr val="tx2"/>
              </a:buClr>
              <a:buFont typeface="Arial" pitchFamily="34" charset="0"/>
              <a:buChar char="•"/>
              <a:defRPr/>
            </a:lvl8pPr>
            <a:lvl9pPr>
              <a:buClr>
                <a:schemeClr val="tx2"/>
              </a:buClr>
              <a:buFont typeface="Arial" pitchFamily="34" charset="0"/>
              <a:buChar char="•"/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1600200"/>
            <a:ext cx="3733800" cy="41148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A3068-2CCC-41EF-8FDB-0BA4A522C83E}" type="datetime1">
              <a:rPr lang="en-US" smtClean="0"/>
              <a:t>4/5/2021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F39E-9C37-485F-AC97-16BB4BDF9F49}" type="slidenum">
              <a:rPr kumimoji="0" lang="en-US" smtClean="0"/>
              <a:t>‹#›</a:t>
            </a:fld>
            <a:endParaRPr kumimoji="0"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2209800"/>
            <a:ext cx="3733800" cy="35052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2209800"/>
            <a:ext cx="3733800" cy="35052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199"/>
            <a:ext cx="3733800" cy="574675"/>
          </a:xfrm>
        </p:spPr>
        <p:txBody>
          <a:bodyPr anchor="b">
            <a:normAutofit/>
          </a:bodyPr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00600" y="1600199"/>
            <a:ext cx="3733800" cy="574675"/>
          </a:xfrm>
        </p:spPr>
        <p:txBody>
          <a:bodyPr anchor="b">
            <a:normAutofit/>
          </a:bodyPr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B36C5B-59CE-46A6-8033-58C50BF6198A}" type="datetime1">
              <a:rPr lang="en-US" smtClean="0"/>
              <a:t>4/5/2021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F39E-9C37-485F-AC97-16BB4BDF9F49}" type="slidenum">
              <a:rPr kumimoji="0" lang="en-US" smtClean="0"/>
              <a:t>‹#›</a:t>
            </a:fld>
            <a:endParaRPr kumimoji="0"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F0553F-1C90-4A6C-8B49-348B05D69748}" type="datetime1">
              <a:rPr lang="en-US" smtClean="0"/>
              <a:t>4/5/2021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F39E-9C37-485F-AC97-16BB4BDF9F49}" type="slidenum">
              <a:rPr kumimoji="0" lang="en-US" smtClean="0"/>
              <a:t>‹#›</a:t>
            </a:fld>
            <a:endParaRPr kumimoji="0"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emo, Video etc. &quot;special&quot; slid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69219" y="649805"/>
            <a:ext cx="7043208" cy="1523494"/>
          </a:xfrm>
        </p:spPr>
        <p:txBody>
          <a:bodyPr anchor="ctr" anchorCtr="0">
            <a:noAutofit/>
          </a:bodyPr>
          <a:lstStyle>
            <a:lvl1pPr>
              <a:lnSpc>
                <a:spcPct val="90000"/>
              </a:lnSpc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68955" y="4344988"/>
            <a:ext cx="7043208" cy="461665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722049" y="2355850"/>
            <a:ext cx="7690114" cy="1384994"/>
          </a:xfrm>
        </p:spPr>
        <p:txBody>
          <a:bodyPr anchor="t" anchorCtr="0">
            <a:noAutofit/>
            <a:scene3d>
              <a:camera prst="orthographicFront"/>
              <a:lightRig rig="flat" dir="t"/>
            </a:scene3d>
            <a:sp3d extrusionH="88900" contourW="2540">
              <a:bevelT w="38100" h="31750"/>
              <a:contourClr>
                <a:srgbClr val="F4A234"/>
              </a:contourClr>
            </a:sp3d>
          </a:bodyPr>
          <a:lstStyle>
            <a:lvl1pPr marL="0" indent="0" algn="l">
              <a:buFont typeface="Arial" pitchFamily="34" charset="0"/>
              <a:buNone/>
              <a:defRPr kumimoji="0" lang="en-US" sz="10000" b="1" i="1" u="none" strike="noStrike" kern="1200" cap="none" spc="-642" normalizeH="0" baseline="0" noProof="0" dirty="0" smtClean="0">
                <a:ln w="11430"/>
                <a:gradFill>
                  <a:gsLst>
                    <a:gs pos="0">
                      <a:srgbClr val="FF9929">
                        <a:lumMod val="20000"/>
                        <a:lumOff val="80000"/>
                      </a:srgbClr>
                    </a:gs>
                    <a:gs pos="28000">
                      <a:srgbClr val="F8F57B"/>
                    </a:gs>
                    <a:gs pos="62000">
                      <a:srgbClr val="D5B953"/>
                    </a:gs>
                    <a:gs pos="88000">
                      <a:srgbClr val="D1943B"/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dirty="0" smtClean="0"/>
              <a:t>click to…</a:t>
            </a:r>
          </a:p>
        </p:txBody>
      </p:sp>
    </p:spTree>
  </p:cSld>
  <p:clrMapOvr>
    <a:masterClrMapping/>
  </p:clrMapOvr>
  <p:transition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49280C-BEE7-4693-AA8C-11BCA1F3B3A6}" type="datetime1">
              <a:rPr lang="en-US" smtClean="0"/>
              <a:t>4/5/2021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F39E-9C37-485F-AC97-16BB4BDF9F49}" type="slidenum">
              <a:rPr kumimoji="0" lang="en-US" smtClean="0"/>
              <a:t>‹#›</a:t>
            </a:fld>
            <a:endParaRPr kumimoji="0"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962400" y="1447800"/>
            <a:ext cx="4648200" cy="4267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1447800"/>
            <a:ext cx="2971800" cy="1097280"/>
          </a:xfrm>
        </p:spPr>
        <p:txBody>
          <a:bodyPr anchor="b"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2648" y="2547891"/>
            <a:ext cx="2971800" cy="3167109"/>
          </a:xfrm>
        </p:spPr>
        <p:txBody>
          <a:bodyPr tIns="9144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682BC3-B023-436C-AB16-4F9748ACCE87}" type="datetime1">
              <a:rPr lang="en-US" smtClean="0"/>
              <a:t>4/5/2021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F39E-9C37-485F-AC97-16BB4BDF9F49}" type="slidenum">
              <a:rPr kumimoji="0" lang="en-US" smtClean="0"/>
              <a:t>‹#›</a:t>
            </a:fld>
            <a:endParaRPr kumimoji="0"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orizon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447800"/>
            <a:ext cx="2971800" cy="1097280"/>
          </a:xfrm>
        </p:spPr>
        <p:txBody>
          <a:bodyPr anchor="b"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657344" y="1447800"/>
            <a:ext cx="3419856" cy="3474720"/>
          </a:xfrm>
          <a:custGeom>
            <a:avLst/>
            <a:gdLst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74450 w 3419856"/>
              <a:gd name="connsiteY9" fmla="*/ 3429000 h 3429000"/>
              <a:gd name="connsiteX10" fmla="*/ 21806 w 3419856"/>
              <a:gd name="connsiteY10" fmla="*/ 3407194 h 3429000"/>
              <a:gd name="connsiteX11" fmla="*/ 0 w 3419856"/>
              <a:gd name="connsiteY11" fmla="*/ 3354550 h 3429000"/>
              <a:gd name="connsiteX12" fmla="*/ 0 w 3419856"/>
              <a:gd name="connsiteY12" fmla="*/ 74450 h 3429000"/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21806 w 3419856"/>
              <a:gd name="connsiteY9" fmla="*/ 3407194 h 3429000"/>
              <a:gd name="connsiteX10" fmla="*/ 0 w 3419856"/>
              <a:gd name="connsiteY10" fmla="*/ 3354550 h 3429000"/>
              <a:gd name="connsiteX11" fmla="*/ 0 w 3419856"/>
              <a:gd name="connsiteY11" fmla="*/ 74450 h 3429000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8026"/>
              <a:gd name="connsiteY0" fmla="*/ 74450 h 3910007"/>
              <a:gd name="connsiteX1" fmla="*/ 21806 w 3968026"/>
              <a:gd name="connsiteY1" fmla="*/ 21806 h 3910007"/>
              <a:gd name="connsiteX2" fmla="*/ 74450 w 3968026"/>
              <a:gd name="connsiteY2" fmla="*/ 0 h 3910007"/>
              <a:gd name="connsiteX3" fmla="*/ 3345406 w 3968026"/>
              <a:gd name="connsiteY3" fmla="*/ 0 h 3910007"/>
              <a:gd name="connsiteX4" fmla="*/ 3398050 w 3968026"/>
              <a:gd name="connsiteY4" fmla="*/ 21806 h 3910007"/>
              <a:gd name="connsiteX5" fmla="*/ 3419856 w 3968026"/>
              <a:gd name="connsiteY5" fmla="*/ 74450 h 3910007"/>
              <a:gd name="connsiteX6" fmla="*/ 3419856 w 3968026"/>
              <a:gd name="connsiteY6" fmla="*/ 3354550 h 3910007"/>
              <a:gd name="connsiteX7" fmla="*/ 3398050 w 3968026"/>
              <a:gd name="connsiteY7" fmla="*/ 3407194 h 3910007"/>
              <a:gd name="connsiteX8" fmla="*/ 0 w 3968026"/>
              <a:gd name="connsiteY8" fmla="*/ 3354550 h 3910007"/>
              <a:gd name="connsiteX9" fmla="*/ 0 w 3968026"/>
              <a:gd name="connsiteY9" fmla="*/ 74450 h 3910007"/>
              <a:gd name="connsiteX0" fmla="*/ 0 w 3419856"/>
              <a:gd name="connsiteY0" fmla="*/ 74450 h 3901233"/>
              <a:gd name="connsiteX1" fmla="*/ 21806 w 3419856"/>
              <a:gd name="connsiteY1" fmla="*/ 21806 h 3901233"/>
              <a:gd name="connsiteX2" fmla="*/ 74450 w 3419856"/>
              <a:gd name="connsiteY2" fmla="*/ 0 h 3901233"/>
              <a:gd name="connsiteX3" fmla="*/ 3345406 w 3419856"/>
              <a:gd name="connsiteY3" fmla="*/ 0 h 3901233"/>
              <a:gd name="connsiteX4" fmla="*/ 3398050 w 3419856"/>
              <a:gd name="connsiteY4" fmla="*/ 21806 h 3901233"/>
              <a:gd name="connsiteX5" fmla="*/ 3419856 w 3419856"/>
              <a:gd name="connsiteY5" fmla="*/ 74450 h 3901233"/>
              <a:gd name="connsiteX6" fmla="*/ 3419856 w 3419856"/>
              <a:gd name="connsiteY6" fmla="*/ 3354550 h 3901233"/>
              <a:gd name="connsiteX7" fmla="*/ 0 w 3419856"/>
              <a:gd name="connsiteY7" fmla="*/ 3354550 h 3901233"/>
              <a:gd name="connsiteX8" fmla="*/ 0 w 3419856"/>
              <a:gd name="connsiteY8" fmla="*/ 74450 h 3901233"/>
              <a:gd name="connsiteX0" fmla="*/ 0 w 3419856"/>
              <a:gd name="connsiteY0" fmla="*/ 74450 h 3354550"/>
              <a:gd name="connsiteX1" fmla="*/ 21806 w 3419856"/>
              <a:gd name="connsiteY1" fmla="*/ 21806 h 3354550"/>
              <a:gd name="connsiteX2" fmla="*/ 74450 w 3419856"/>
              <a:gd name="connsiteY2" fmla="*/ 0 h 3354550"/>
              <a:gd name="connsiteX3" fmla="*/ 3345406 w 3419856"/>
              <a:gd name="connsiteY3" fmla="*/ 0 h 3354550"/>
              <a:gd name="connsiteX4" fmla="*/ 3398050 w 3419856"/>
              <a:gd name="connsiteY4" fmla="*/ 21806 h 3354550"/>
              <a:gd name="connsiteX5" fmla="*/ 3419856 w 3419856"/>
              <a:gd name="connsiteY5" fmla="*/ 74450 h 3354550"/>
              <a:gd name="connsiteX6" fmla="*/ 3419856 w 3419856"/>
              <a:gd name="connsiteY6" fmla="*/ 3354550 h 3354550"/>
              <a:gd name="connsiteX7" fmla="*/ 0 w 3419856"/>
              <a:gd name="connsiteY7" fmla="*/ 3354550 h 3354550"/>
              <a:gd name="connsiteX8" fmla="*/ 0 w 3419856"/>
              <a:gd name="connsiteY8" fmla="*/ 74450 h 3354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419856" h="3354550">
                <a:moveTo>
                  <a:pt x="0" y="74450"/>
                </a:moveTo>
                <a:cubicBezTo>
                  <a:pt x="0" y="54705"/>
                  <a:pt x="7844" y="35768"/>
                  <a:pt x="21806" y="21806"/>
                </a:cubicBezTo>
                <a:cubicBezTo>
                  <a:pt x="35768" y="7844"/>
                  <a:pt x="54705" y="0"/>
                  <a:pt x="74450" y="0"/>
                </a:cubicBezTo>
                <a:lnTo>
                  <a:pt x="3345406" y="0"/>
                </a:lnTo>
                <a:cubicBezTo>
                  <a:pt x="3365151" y="0"/>
                  <a:pt x="3384088" y="7844"/>
                  <a:pt x="3398050" y="21806"/>
                </a:cubicBezTo>
                <a:cubicBezTo>
                  <a:pt x="3412012" y="35768"/>
                  <a:pt x="3419856" y="54705"/>
                  <a:pt x="3419856" y="74450"/>
                </a:cubicBezTo>
                <a:lnTo>
                  <a:pt x="3419856" y="3354550"/>
                </a:lnTo>
                <a:lnTo>
                  <a:pt x="0" y="3354550"/>
                </a:lnTo>
                <a:lnTo>
                  <a:pt x="0" y="74450"/>
                </a:lnTo>
                <a:close/>
              </a:path>
            </a:pathLst>
          </a:custGeom>
        </p:spPr>
        <p:txBody>
          <a:bodyPr>
            <a:normAutofit/>
          </a:bodyPr>
          <a:lstStyle>
            <a:lvl1pPr marL="0" indent="0" algn="ctr">
              <a:buNone/>
              <a:defRPr sz="2000" baseline="0">
                <a:solidFill>
                  <a:schemeClr val="tx1">
                    <a:lumMod val="6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547890"/>
            <a:ext cx="2971800" cy="2405109"/>
          </a:xfrm>
        </p:spPr>
        <p:txBody>
          <a:bodyPr tIns="9144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5A808-3FD2-467D-B946-844D7BFD0314}" type="datetime1">
              <a:rPr lang="en-US" smtClean="0"/>
              <a:t>4/5/2021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F39E-9C37-485F-AC97-16BB4BDF9F49}" type="slidenum">
              <a:rPr kumimoji="0" lang="en-US" smtClean="0"/>
              <a:t>‹#›</a:t>
            </a:fld>
            <a:endParaRPr kumimoji="0"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F3B5C-B5F2-40C7-BB4C-2F5DAFA4BC67}" type="datetime1">
              <a:rPr lang="en-US" smtClean="0"/>
              <a:t>4/5/2021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F39E-9C37-485F-AC97-16BB4BDF9F49}" type="slidenum">
              <a:rPr kumimoji="0" lang="en-US" smtClean="0"/>
              <a:t>‹#›</a:t>
            </a:fld>
            <a:endParaRPr kumimoji="0"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EDADDC-D708-49C3-AD82-8FC61A0EDB8C}" type="datetime1">
              <a:rPr lang="en-US" smtClean="0"/>
              <a:t>4/5/2021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F39E-9C37-485F-AC97-16BB4BDF9F49}" type="slidenum">
              <a:rPr kumimoji="0" lang="en-US" smtClean="0"/>
              <a:t>‹#›</a:t>
            </a:fld>
            <a:endParaRPr kumimoji="0"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381000" y="1411552"/>
            <a:ext cx="8382000" cy="2210862"/>
          </a:xfrm>
        </p:spPr>
        <p:txBody>
          <a:bodyPr/>
          <a:lstStyle>
            <a:lvl1pPr>
              <a:lnSpc>
                <a:spcPct val="90000"/>
              </a:lnSpc>
              <a:defRPr/>
            </a:lvl1pPr>
            <a:lvl2pPr>
              <a:lnSpc>
                <a:spcPct val="90000"/>
              </a:lnSpc>
              <a:defRPr/>
            </a:lvl2pPr>
            <a:lvl3pPr>
              <a:lnSpc>
                <a:spcPct val="90000"/>
              </a:lnSpc>
              <a:defRPr/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412875"/>
            <a:ext cx="8382000" cy="2210862"/>
          </a:xfrm>
        </p:spPr>
        <p:txBody>
          <a:bodyPr/>
          <a:lstStyle>
            <a:lvl1pPr>
              <a:lnSpc>
                <a:spcPct val="90000"/>
              </a:lnSpc>
              <a:defRPr/>
            </a:lvl1pPr>
            <a:lvl2pPr>
              <a:lnSpc>
                <a:spcPct val="90000"/>
              </a:lnSpc>
              <a:defRPr/>
            </a:lvl2pPr>
            <a:lvl3pPr>
              <a:lnSpc>
                <a:spcPct val="90000"/>
              </a:lnSpc>
              <a:defRPr/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1000" y="1411553"/>
            <a:ext cx="4114800" cy="2129814"/>
          </a:xfrm>
        </p:spPr>
        <p:txBody>
          <a:bodyPr/>
          <a:lstStyle>
            <a:lvl1pPr marL="339976" indent="-339976">
              <a:lnSpc>
                <a:spcPct val="90000"/>
              </a:lnSpc>
              <a:defRPr sz="2800"/>
            </a:lvl1pPr>
            <a:lvl2pPr marL="673338" indent="-325424">
              <a:lnSpc>
                <a:spcPct val="90000"/>
              </a:lnSpc>
              <a:defRPr sz="2400"/>
            </a:lvl2pPr>
            <a:lvl3pPr marL="953785" indent="-288384">
              <a:lnSpc>
                <a:spcPct val="90000"/>
              </a:lnSpc>
              <a:defRPr sz="2000"/>
            </a:lvl3pPr>
            <a:lvl4pPr marL="1227618" indent="-273833">
              <a:lnSpc>
                <a:spcPct val="90000"/>
              </a:lnSpc>
              <a:defRPr sz="1800"/>
            </a:lvl4pPr>
            <a:lvl5pPr marL="1516002" indent="-280447">
              <a:lnSpc>
                <a:spcPct val="90000"/>
              </a:lnSpc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11553"/>
            <a:ext cx="4114800" cy="2129814"/>
          </a:xfrm>
        </p:spPr>
        <p:txBody>
          <a:bodyPr/>
          <a:lstStyle>
            <a:lvl1pPr marL="347914" indent="-347914">
              <a:lnSpc>
                <a:spcPct val="90000"/>
              </a:lnSpc>
              <a:defRPr sz="2800"/>
            </a:lvl1pPr>
            <a:lvl2pPr marL="673338" indent="-339976">
              <a:lnSpc>
                <a:spcPct val="90000"/>
              </a:lnSpc>
              <a:defRPr sz="2400"/>
            </a:lvl2pPr>
            <a:lvl3pPr marL="961722" indent="-302936">
              <a:lnSpc>
                <a:spcPct val="90000"/>
              </a:lnSpc>
              <a:defRPr sz="2000"/>
            </a:lvl3pPr>
            <a:lvl4pPr marL="1227618" indent="-265896">
              <a:lnSpc>
                <a:spcPct val="90000"/>
              </a:lnSpc>
              <a:defRPr sz="1800"/>
            </a:lvl4pPr>
            <a:lvl5pPr marL="1516002" indent="-273833">
              <a:lnSpc>
                <a:spcPct val="90000"/>
              </a:lnSpc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1411553"/>
            <a:ext cx="4114800" cy="692498"/>
          </a:xfr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2500" b="1"/>
            </a:lvl1pPr>
            <a:lvl2pPr marL="457182" indent="0">
              <a:buNone/>
              <a:defRPr sz="2000" b="1"/>
            </a:lvl2pPr>
            <a:lvl3pPr marL="914363" indent="0">
              <a:buNone/>
              <a:defRPr sz="1800" b="1"/>
            </a:lvl3pPr>
            <a:lvl4pPr marL="1371545" indent="0">
              <a:buNone/>
              <a:defRPr sz="1600" b="1"/>
            </a:lvl4pPr>
            <a:lvl5pPr marL="1828727" indent="0">
              <a:buNone/>
              <a:defRPr sz="1600" b="1"/>
            </a:lvl5pPr>
            <a:lvl6pPr marL="2285909" indent="0">
              <a:buNone/>
              <a:defRPr sz="1600" b="1"/>
            </a:lvl6pPr>
            <a:lvl7pPr marL="2743090" indent="0">
              <a:buNone/>
              <a:defRPr sz="1600" b="1"/>
            </a:lvl7pPr>
            <a:lvl8pPr marL="3200272" indent="0">
              <a:buNone/>
              <a:defRPr sz="1600" b="1"/>
            </a:lvl8pPr>
            <a:lvl9pPr marL="3657454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0999" y="2174875"/>
            <a:ext cx="4114800" cy="1537344"/>
          </a:xfrm>
        </p:spPr>
        <p:txBody>
          <a:bodyPr/>
          <a:lstStyle>
            <a:lvl1pPr marL="281770" indent="-281770">
              <a:defRPr sz="2300"/>
            </a:lvl1pPr>
            <a:lvl2pPr marL="562218" indent="-265896">
              <a:defRPr sz="2000"/>
            </a:lvl2pPr>
            <a:lvl3pPr marL="813562" indent="-243407">
              <a:defRPr sz="1800"/>
            </a:lvl3pPr>
            <a:lvl4pPr marL="1050354" indent="-228856">
              <a:defRPr sz="1700"/>
            </a:lvl4pPr>
            <a:lvl5pPr marL="1279210" indent="-206367">
              <a:defRPr sz="17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981" y="1411553"/>
            <a:ext cx="4117019" cy="692498"/>
          </a:xfr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2500" b="1"/>
            </a:lvl1pPr>
            <a:lvl2pPr marL="457182" indent="0">
              <a:buNone/>
              <a:defRPr sz="2000" b="1"/>
            </a:lvl2pPr>
            <a:lvl3pPr marL="914363" indent="0">
              <a:buNone/>
              <a:defRPr sz="1800" b="1"/>
            </a:lvl3pPr>
            <a:lvl4pPr marL="1371545" indent="0">
              <a:buNone/>
              <a:defRPr sz="1600" b="1"/>
            </a:lvl4pPr>
            <a:lvl5pPr marL="1828727" indent="0">
              <a:buNone/>
              <a:defRPr sz="1600" b="1"/>
            </a:lvl5pPr>
            <a:lvl6pPr marL="2285909" indent="0">
              <a:buNone/>
              <a:defRPr sz="1600" b="1"/>
            </a:lvl6pPr>
            <a:lvl7pPr marL="2743090" indent="0">
              <a:buNone/>
              <a:defRPr sz="1600" b="1"/>
            </a:lvl7pPr>
            <a:lvl8pPr marL="3200272" indent="0">
              <a:buNone/>
              <a:defRPr sz="1600" b="1"/>
            </a:lvl8pPr>
            <a:lvl9pPr marL="3657454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117974" cy="1537344"/>
          </a:xfrm>
        </p:spPr>
        <p:txBody>
          <a:bodyPr/>
          <a:lstStyle>
            <a:lvl1pPr marL="296321" indent="-296321">
              <a:defRPr sz="2300"/>
            </a:lvl1pPr>
            <a:lvl2pPr marL="570155" indent="-273833">
              <a:defRPr sz="2000"/>
            </a:lvl2pPr>
            <a:lvl3pPr marL="821499" indent="-244730">
              <a:defRPr sz="1800"/>
            </a:lvl3pPr>
            <a:lvl4pPr marL="1050354" indent="-236793">
              <a:defRPr sz="1700"/>
            </a:lvl4pPr>
            <a:lvl5pPr marL="1279210" indent="-220919">
              <a:defRPr sz="17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WALKIN - Prints in GRAYS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image" Target="../media/image5.png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4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1000" y="230188"/>
            <a:ext cx="8382000" cy="66479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1412875"/>
            <a:ext cx="8382000" cy="2135969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61" r:id="rId12"/>
  </p:sldLayoutIdLst>
  <p:transition>
    <p:fade/>
  </p:transition>
  <p:hf hdr="0" ftr="0" dt="0"/>
  <p:txStyles>
    <p:titleStyle>
      <a:lvl1pPr algn="l" defTabSz="914363" rtl="0" eaLnBrk="1" latinLnBrk="0" hangingPunct="1">
        <a:lnSpc>
          <a:spcPct val="90000"/>
        </a:lnSpc>
        <a:spcBef>
          <a:spcPct val="0"/>
        </a:spcBef>
        <a:buNone/>
        <a:defRPr lang="en-US" sz="4800" b="0" kern="1200" cap="none" spc="-150" dirty="0" smtClean="0">
          <a:ln w="3175">
            <a:noFill/>
          </a:ln>
          <a:gradFill flip="none" rotWithShape="1">
            <a:gsLst>
              <a:gs pos="0">
                <a:srgbClr val="FFFFB9"/>
              </a:gs>
              <a:gs pos="36000">
                <a:srgbClr val="FFFF99"/>
              </a:gs>
              <a:gs pos="86000">
                <a:srgbClr val="F6AE1E"/>
              </a:gs>
            </a:gsLst>
            <a:lin ang="5400000" scaled="0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latin typeface="+mj-lt"/>
          <a:ea typeface="+mn-ea"/>
          <a:cs typeface="Arial" charset="0"/>
        </a:defRPr>
      </a:lvl1pPr>
    </p:titleStyle>
    <p:bodyStyle>
      <a:lvl1pPr marL="396875" indent="-396875" algn="l" defTabSz="914363" rtl="0" eaLnBrk="1" latinLnBrk="0" hangingPunct="1">
        <a:lnSpc>
          <a:spcPct val="90000"/>
        </a:lnSpc>
        <a:spcBef>
          <a:spcPct val="20000"/>
        </a:spcBef>
        <a:buFontTx/>
        <a:buBlip>
          <a:blip r:embed="rId15"/>
        </a:buBlip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indent="-396875" algn="l" defTabSz="914363" rtl="0" eaLnBrk="1" latinLnBrk="0" hangingPunct="1">
        <a:lnSpc>
          <a:spcPct val="90000"/>
        </a:lnSpc>
        <a:spcBef>
          <a:spcPct val="20000"/>
        </a:spcBef>
        <a:buFontTx/>
        <a:buBlip>
          <a:blip r:embed="rId1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258888" indent="-344488" algn="l" defTabSz="914363" rtl="0" eaLnBrk="1" latinLnBrk="0" hangingPunct="1">
        <a:lnSpc>
          <a:spcPct val="90000"/>
        </a:lnSpc>
        <a:spcBef>
          <a:spcPct val="20000"/>
        </a:spcBef>
        <a:buFontTx/>
        <a:buBlip>
          <a:blip r:embed="rId16"/>
        </a:buBlip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4963" indent="-346075" algn="l" defTabSz="914363" rtl="0" eaLnBrk="1" latinLnBrk="0" hangingPunct="1">
        <a:lnSpc>
          <a:spcPct val="90000"/>
        </a:lnSpc>
        <a:spcBef>
          <a:spcPct val="20000"/>
        </a:spcBef>
        <a:buFontTx/>
        <a:buBlip>
          <a:blip r:embed="rId16"/>
        </a:buBlip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1941513" indent="-336550" algn="l" defTabSz="914363" rtl="0" eaLnBrk="1" latinLnBrk="0" hangingPunct="1">
        <a:lnSpc>
          <a:spcPct val="90000"/>
        </a:lnSpc>
        <a:spcBef>
          <a:spcPct val="20000"/>
        </a:spcBef>
        <a:buFontTx/>
        <a:buBlip>
          <a:blip r:embed="rId16"/>
        </a:buBlip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99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81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63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45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63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45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27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09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9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7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54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3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white rectangle.png"/>
          <p:cNvPicPr>
            <a:picLocks noChangeAspect="1"/>
          </p:cNvPicPr>
          <p:nvPr/>
        </p:nvPicPr>
        <p:blipFill>
          <a:blip r:embed="rId4"/>
          <a:srcRect b="10453"/>
          <a:stretch>
            <a:fillRect/>
          </a:stretch>
        </p:blipFill>
        <p:spPr>
          <a:xfrm>
            <a:off x="0" y="1299706"/>
            <a:ext cx="9144000" cy="5558294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1000" y="230188"/>
            <a:ext cx="8382000" cy="66479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2" y="1905000"/>
            <a:ext cx="8040688" cy="210826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</p:sldLayoutIdLst>
  <p:transition>
    <p:fade/>
  </p:transition>
  <p:hf hdr="0" ftr="0" dt="0"/>
  <p:txStyles>
    <p:titleStyle>
      <a:lvl1pPr algn="l" defTabSz="914363" rtl="0" eaLnBrk="1" latinLnBrk="0" hangingPunct="1">
        <a:lnSpc>
          <a:spcPct val="90000"/>
        </a:lnSpc>
        <a:spcBef>
          <a:spcPct val="0"/>
        </a:spcBef>
        <a:buNone/>
        <a:defRPr lang="en-US" sz="4800" b="0" kern="1200" cap="none" spc="-125" dirty="0" smtClean="0">
          <a:ln w="3175">
            <a:noFill/>
          </a:ln>
          <a:gradFill flip="none" rotWithShape="1">
            <a:gsLst>
              <a:gs pos="0">
                <a:srgbClr val="FFFFB9"/>
              </a:gs>
              <a:gs pos="36000">
                <a:srgbClr val="FFFF99"/>
              </a:gs>
              <a:gs pos="86000">
                <a:srgbClr val="F6AE1E"/>
              </a:gs>
            </a:gsLst>
            <a:lin ang="5400000" scaled="0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latin typeface="+mj-lt"/>
          <a:ea typeface="+mn-ea"/>
          <a:cs typeface="Arial" charset="0"/>
        </a:defRPr>
      </a:lvl1pPr>
    </p:titleStyle>
    <p:bodyStyle>
      <a:lvl1pPr marL="0" indent="0" algn="l" defTabSz="914363" rtl="0" eaLnBrk="1" latinLnBrk="0" hangingPunct="1">
        <a:lnSpc>
          <a:spcPct val="90000"/>
        </a:lnSpc>
        <a:spcBef>
          <a:spcPct val="20000"/>
        </a:spcBef>
        <a:buFont typeface="Arial" pitchFamily="34" charset="0"/>
        <a:buNone/>
        <a:defRPr sz="3000" b="1" kern="1200">
          <a:solidFill>
            <a:schemeClr val="tx1"/>
          </a:solidFill>
          <a:latin typeface="Courier New" pitchFamily="49" charset="0"/>
          <a:ea typeface="+mn-ea"/>
          <a:cs typeface="Courier New" pitchFamily="49" charset="0"/>
        </a:defRPr>
      </a:lvl1pPr>
      <a:lvl2pPr marL="384954" indent="-7937" algn="l" defTabSz="914363" rtl="0" eaLnBrk="1" latinLnBrk="0" hangingPunct="1">
        <a:lnSpc>
          <a:spcPct val="90000"/>
        </a:lnSpc>
        <a:spcBef>
          <a:spcPct val="20000"/>
        </a:spcBef>
        <a:buFont typeface="Arial" pitchFamily="34" charset="0"/>
        <a:buNone/>
        <a:defRPr sz="2800" b="1" kern="1200">
          <a:solidFill>
            <a:schemeClr val="tx1"/>
          </a:solidFill>
          <a:latin typeface="Courier New" pitchFamily="49" charset="0"/>
          <a:ea typeface="+mn-ea"/>
          <a:cs typeface="Courier New" pitchFamily="49" charset="0"/>
        </a:defRPr>
      </a:lvl2pPr>
      <a:lvl3pPr marL="761970" indent="-7937" algn="l" defTabSz="914363" rtl="0" eaLnBrk="1" latinLnBrk="0" hangingPunct="1">
        <a:lnSpc>
          <a:spcPct val="90000"/>
        </a:lnSpc>
        <a:spcBef>
          <a:spcPct val="20000"/>
        </a:spcBef>
        <a:buFont typeface="Arial" pitchFamily="34" charset="0"/>
        <a:buNone/>
        <a:defRPr sz="2400" b="1" kern="1200">
          <a:solidFill>
            <a:schemeClr val="tx1"/>
          </a:solidFill>
          <a:latin typeface="Courier New" pitchFamily="49" charset="0"/>
          <a:ea typeface="+mn-ea"/>
          <a:cs typeface="Courier New" pitchFamily="49" charset="0"/>
        </a:defRPr>
      </a:lvl3pPr>
      <a:lvl4pPr marL="1094009" indent="7937" algn="l" defTabSz="914363" rtl="0" eaLnBrk="1" latinLnBrk="0" hangingPunct="1">
        <a:lnSpc>
          <a:spcPct val="90000"/>
        </a:lnSpc>
        <a:spcBef>
          <a:spcPct val="20000"/>
        </a:spcBef>
        <a:buFont typeface="Arial" pitchFamily="34" charset="0"/>
        <a:buNone/>
        <a:defRPr sz="2400" b="1" kern="1200">
          <a:solidFill>
            <a:schemeClr val="tx1"/>
          </a:solidFill>
          <a:latin typeface="Courier New" pitchFamily="49" charset="0"/>
          <a:ea typeface="+mn-ea"/>
          <a:cs typeface="Courier New" pitchFamily="49" charset="0"/>
        </a:defRPr>
      </a:lvl4pPr>
      <a:lvl5pPr marL="1426047" indent="0" algn="l" defTabSz="914363" rtl="0" eaLnBrk="1" latinLnBrk="0" hangingPunct="1">
        <a:lnSpc>
          <a:spcPct val="90000"/>
        </a:lnSpc>
        <a:spcBef>
          <a:spcPct val="20000"/>
        </a:spcBef>
        <a:buFont typeface="Arial" pitchFamily="34" charset="0"/>
        <a:buNone/>
        <a:defRPr sz="2400" b="1" kern="1200">
          <a:solidFill>
            <a:schemeClr val="tx1"/>
          </a:solidFill>
          <a:latin typeface="Courier New" pitchFamily="49" charset="0"/>
          <a:ea typeface="+mn-ea"/>
          <a:cs typeface="Courier New" pitchFamily="49" charset="0"/>
        </a:defRPr>
      </a:lvl5pPr>
      <a:lvl6pPr marL="2514499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81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63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45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63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45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27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09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9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7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54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orizon.pn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7924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715000" y="6356350"/>
            <a:ext cx="1524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strike="noStrike" spc="60" baseline="0">
                <a:solidFill>
                  <a:schemeClr val="tx1"/>
                </a:solidFill>
              </a:defRPr>
            </a:lvl1pPr>
          </a:lstStyle>
          <a:p>
            <a:fld id="{CF5FEE47-56BC-4F0D-8D6A-E88B3C83A216}" type="datetime1">
              <a:rPr lang="en-US" smtClean="0"/>
              <a:t>4/5/2021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6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cap="all" spc="60" baseline="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43800" y="6356350"/>
            <a:ext cx="990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aseline="0">
                <a:solidFill>
                  <a:schemeClr val="tx1"/>
                </a:solidFill>
              </a:defRPr>
            </a:lvl1pPr>
          </a:lstStyle>
          <a:p>
            <a:fld id="{38237106-F2ED-405E-BC33-CC3CF426205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61" r:id="rId1"/>
    <p:sldLayoutId id="2147483762" r:id="rId2"/>
    <p:sldLayoutId id="2147483763" r:id="rId3"/>
    <p:sldLayoutId id="2147483764" r:id="rId4"/>
    <p:sldLayoutId id="2147483765" r:id="rId5"/>
    <p:sldLayoutId id="2147483766" r:id="rId6"/>
    <p:sldLayoutId id="2147483767" r:id="rId7"/>
    <p:sldLayoutId id="2147483768" r:id="rId8"/>
    <p:sldLayoutId id="2147483769" r:id="rId9"/>
    <p:sldLayoutId id="2147483770" r:id="rId10"/>
    <p:sldLayoutId id="2147483771" r:id="rId11"/>
  </p:sldLayoutIdLst>
  <p:transition>
    <p:fade/>
  </p:transition>
  <p:timing>
    <p:tnLst>
      <p:par>
        <p:cTn id="1" dur="indefinite" restart="never" nodeType="tmRoot"/>
      </p:par>
    </p:tnLst>
  </p:timing>
  <p:hf hdr="0" ftr="0" dt="0"/>
  <p:txStyles>
    <p:titleStyle>
      <a:lvl1pPr algn="l" defTabSz="914400" rtl="0" eaLnBrk="1" latinLnBrk="0" hangingPunct="1">
        <a:spcBef>
          <a:spcPct val="0"/>
        </a:spcBef>
        <a:buNone/>
        <a:defRPr sz="3000" kern="1200" cap="all" spc="50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gif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hyperlink" Target="https://www.whoishostingthis.com/tools/user-agent/" TargetMode="External"/><Relationship Id="rId7" Type="http://schemas.openxmlformats.org/officeDocument/2006/relationships/hyperlink" Target="https://panopticlick.eff.org/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7.xml"/><Relationship Id="rId6" Type="http://schemas.openxmlformats.org/officeDocument/2006/relationships/hyperlink" Target="https://clickclickclick.click/#c0ed615dfac6fda3e437b12b2f073b67" TargetMode="External"/><Relationship Id="rId5" Type="http://schemas.openxmlformats.org/officeDocument/2006/relationships/hyperlink" Target="http://webkay.robinlinus.com/" TargetMode="External"/><Relationship Id="rId10" Type="http://schemas.openxmlformats.org/officeDocument/2006/relationships/image" Target="../media/image29.png"/><Relationship Id="rId4" Type="http://schemas.openxmlformats.org/officeDocument/2006/relationships/hyperlink" Target="https://developers.whatismybrowser.com/useragents/explore/" TargetMode="External"/><Relationship Id="rId9" Type="http://schemas.openxmlformats.org/officeDocument/2006/relationships/image" Target="../media/image2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moz.com/beginners-guide-to-seo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31.png"/><Relationship Id="rId5" Type="http://schemas.openxmlformats.org/officeDocument/2006/relationships/image" Target="../media/image30.jpeg"/><Relationship Id="rId4" Type="http://schemas.openxmlformats.org/officeDocument/2006/relationships/image" Target="../media/image23.jp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9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developer.mozilla.org/en-US/docs/Mozilla/Gecko/Versions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23.jpg"/><Relationship Id="rId4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ecma-international.org/ecma-262/9.0/index.html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26.jpe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-76200" y="1124988"/>
            <a:ext cx="9144000" cy="2438564"/>
          </a:xfrm>
        </p:spPr>
        <p:txBody>
          <a:bodyPr>
            <a:normAutofit/>
          </a:bodyPr>
          <a:lstStyle/>
          <a:p>
            <a:pPr algn="ctr"/>
            <a:r>
              <a:rPr lang="en-US" sz="4000" b="1" dirty="0" smtClean="0">
                <a:solidFill>
                  <a:srgbClr val="FFC000"/>
                </a:solidFill>
              </a:rPr>
              <a:t>Browser engine</a:t>
            </a:r>
            <a:br>
              <a:rPr lang="en-US" sz="4000" b="1" dirty="0" smtClean="0">
                <a:solidFill>
                  <a:srgbClr val="FFC000"/>
                </a:solidFill>
              </a:rPr>
            </a:br>
            <a:r>
              <a:rPr lang="en-US" sz="4000" b="1" dirty="0" smtClean="0">
                <a:solidFill>
                  <a:srgbClr val="FFC000"/>
                </a:solidFill>
              </a:rPr>
              <a:t> PARSERS and</a:t>
            </a:r>
            <a:r>
              <a:rPr lang="en-US" sz="4000" b="1" dirty="0">
                <a:solidFill>
                  <a:srgbClr val="FFC000"/>
                </a:solidFill>
              </a:rPr>
              <a:t> Client detection</a:t>
            </a:r>
            <a:r>
              <a:rPr lang="en-US" sz="4900" b="1" dirty="0">
                <a:solidFill>
                  <a:srgbClr val="FF0000"/>
                </a:solidFill>
              </a:rPr>
              <a:t/>
            </a:r>
            <a:br>
              <a:rPr lang="en-US" sz="4900" b="1" dirty="0">
                <a:solidFill>
                  <a:srgbClr val="FF0000"/>
                </a:solidFill>
              </a:rPr>
            </a:br>
            <a:endParaRPr lang="en-US" sz="4900" b="1" dirty="0">
              <a:solidFill>
                <a:srgbClr val="FF0000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052746">
            <a:off x="278954" y="4554118"/>
            <a:ext cx="3532100" cy="68973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2648" y="4695801"/>
            <a:ext cx="723900" cy="64008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4400" y="4695801"/>
            <a:ext cx="975360" cy="97536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4017" y="345859"/>
            <a:ext cx="1600339" cy="46486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9169" y="358180"/>
            <a:ext cx="548640" cy="365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84205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152400" y="838200"/>
            <a:ext cx="8839200" cy="6019800"/>
          </a:xfrm>
        </p:spPr>
        <p:txBody>
          <a:bodyPr>
            <a:normAutofit/>
          </a:bodyPr>
          <a:lstStyle/>
          <a:p>
            <a:pPr lvl="1">
              <a:buFont typeface="Wingdings" panose="05000000000000000000" pitchFamily="2" charset="2"/>
              <a:buChar char="q"/>
            </a:pPr>
            <a:r>
              <a:rPr lang="en-US" dirty="0" smtClean="0"/>
              <a:t>Appear online reporting </a:t>
            </a:r>
            <a:r>
              <a:rPr lang="en-US" dirty="0"/>
              <a:t>an IP </a:t>
            </a:r>
            <a:r>
              <a:rPr lang="en-US" dirty="0" smtClean="0"/>
              <a:t>address:</a:t>
            </a:r>
            <a:r>
              <a:rPr lang="en-US" dirty="0" smtClean="0">
                <a:solidFill>
                  <a:srgbClr val="FFFF00"/>
                </a:solidFill>
              </a:rPr>
              <a:t> </a:t>
            </a:r>
            <a:r>
              <a:rPr lang="en-US" dirty="0">
                <a:solidFill>
                  <a:srgbClr val="FFFF00"/>
                </a:solidFill>
              </a:rPr>
              <a:t>used to approximate your </a:t>
            </a:r>
            <a:r>
              <a:rPr lang="en-US" dirty="0" smtClean="0">
                <a:solidFill>
                  <a:srgbClr val="FFFF00"/>
                </a:solidFill>
              </a:rPr>
              <a:t>location.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en-US" dirty="0">
                <a:solidFill>
                  <a:srgbClr val="FFFF00"/>
                </a:solidFill>
              </a:rPr>
              <a:t>user agent string: </a:t>
            </a:r>
            <a:r>
              <a:rPr lang="en-US" dirty="0">
                <a:solidFill>
                  <a:srgbClr val="FF0000"/>
                </a:solidFill>
              </a:rPr>
              <a:t>Mozilla/5.0 (Windows NT 10.0; Win64; x64) </a:t>
            </a:r>
            <a:r>
              <a:rPr lang="en-US" dirty="0" err="1">
                <a:solidFill>
                  <a:srgbClr val="FF0000"/>
                </a:solidFill>
              </a:rPr>
              <a:t>AppleWebKit</a:t>
            </a:r>
            <a:r>
              <a:rPr lang="en-US" dirty="0">
                <a:solidFill>
                  <a:srgbClr val="FF0000"/>
                </a:solidFill>
              </a:rPr>
              <a:t>/537.36 (KHTML, like Gecko) Chrome/69.0.3497.100 Safari/537.36</a:t>
            </a:r>
          </a:p>
          <a:p>
            <a:pPr lvl="2">
              <a:buFont typeface="Courier New" panose="02070309020205020404" pitchFamily="49" charset="0"/>
              <a:buChar char="o"/>
            </a:pPr>
            <a:r>
              <a:rPr lang="en-US" dirty="0">
                <a:solidFill>
                  <a:schemeClr val="bg2">
                    <a:lumMod val="10000"/>
                    <a:lumOff val="90000"/>
                  </a:schemeClr>
                </a:solidFill>
                <a:hlinkClick r:id="rId3"/>
              </a:rPr>
              <a:t>https://www.whoishostingthis.com/tools/user-agent</a:t>
            </a:r>
            <a:r>
              <a:rPr lang="en-US" dirty="0" smtClean="0">
                <a:solidFill>
                  <a:schemeClr val="bg2">
                    <a:lumMod val="10000"/>
                    <a:lumOff val="90000"/>
                  </a:schemeClr>
                </a:solidFill>
                <a:hlinkClick r:id="rId3"/>
              </a:rPr>
              <a:t>/</a:t>
            </a:r>
            <a:r>
              <a:rPr lang="en-US" dirty="0" smtClean="0">
                <a:solidFill>
                  <a:schemeClr val="bg2">
                    <a:lumMod val="10000"/>
                    <a:lumOff val="90000"/>
                  </a:schemeClr>
                </a:solidFill>
              </a:rPr>
              <a:t> </a:t>
            </a:r>
          </a:p>
          <a:p>
            <a:pPr lvl="2">
              <a:buFont typeface="Courier New" panose="02070309020205020404" pitchFamily="49" charset="0"/>
              <a:buChar char="o"/>
            </a:pPr>
            <a:r>
              <a:rPr lang="en-US" dirty="0" smtClean="0">
                <a:solidFill>
                  <a:srgbClr val="00B0F0"/>
                </a:solidFill>
              </a:rPr>
              <a:t>Fake client data;</a:t>
            </a:r>
            <a:endParaRPr lang="en-US" dirty="0">
              <a:solidFill>
                <a:srgbClr val="00B0F0"/>
              </a:solidFill>
            </a:endParaRPr>
          </a:p>
          <a:p>
            <a:pPr lvl="2">
              <a:buFont typeface="Courier New" panose="02070309020205020404" pitchFamily="49" charset="0"/>
              <a:buChar char="o"/>
            </a:pPr>
            <a:r>
              <a:rPr lang="en-US" dirty="0">
                <a:solidFill>
                  <a:srgbClr val="00B0F0"/>
                </a:solidFill>
              </a:rPr>
              <a:t>List of User </a:t>
            </a:r>
            <a:r>
              <a:rPr lang="en-US" dirty="0" smtClean="0">
                <a:solidFill>
                  <a:srgbClr val="00B0F0"/>
                </a:solidFill>
              </a:rPr>
              <a:t>Agents:</a:t>
            </a:r>
            <a:r>
              <a:rPr lang="en-US" dirty="0" smtClean="0"/>
              <a:t> </a:t>
            </a:r>
            <a:r>
              <a:rPr lang="en-US" dirty="0" smtClean="0">
                <a:hlinkClick r:id="rId4"/>
              </a:rPr>
              <a:t>https</a:t>
            </a:r>
            <a:r>
              <a:rPr lang="en-US" dirty="0">
                <a:hlinkClick r:id="rId4"/>
              </a:rPr>
              <a:t>://developers.whatismybrowser.com/useragents/explore</a:t>
            </a:r>
            <a:r>
              <a:rPr lang="en-US" dirty="0" smtClean="0">
                <a:hlinkClick r:id="rId4"/>
              </a:rPr>
              <a:t>/</a:t>
            </a:r>
            <a:endParaRPr lang="en-US" dirty="0" smtClean="0"/>
          </a:p>
          <a:p>
            <a:pPr lvl="1">
              <a:buFont typeface="Wingdings" panose="05000000000000000000" pitchFamily="2" charset="2"/>
              <a:buChar char="q"/>
            </a:pPr>
            <a:r>
              <a:rPr lang="en-US" dirty="0" smtClean="0"/>
              <a:t>More browser</a:t>
            </a:r>
            <a:r>
              <a:rPr lang="en-US" dirty="0"/>
              <a:t> reports </a:t>
            </a:r>
            <a:r>
              <a:rPr lang="en-US" dirty="0" smtClean="0"/>
              <a:t>information about: </a:t>
            </a:r>
            <a:r>
              <a:rPr lang="en-US" dirty="0" smtClean="0">
                <a:solidFill>
                  <a:srgbClr val="00B0F0"/>
                </a:solidFill>
              </a:rPr>
              <a:t>Local and Public IP, Provider, </a:t>
            </a:r>
            <a:r>
              <a:rPr lang="en-US" dirty="0">
                <a:solidFill>
                  <a:srgbClr val="00B0F0"/>
                </a:solidFill>
              </a:rPr>
              <a:t>Social </a:t>
            </a:r>
            <a:r>
              <a:rPr lang="en-US" dirty="0" smtClean="0">
                <a:solidFill>
                  <a:srgbClr val="00B0F0"/>
                </a:solidFill>
              </a:rPr>
              <a:t>Media connection, Computer system, </a:t>
            </a:r>
            <a:r>
              <a:rPr lang="en-US" dirty="0">
                <a:solidFill>
                  <a:srgbClr val="00B0F0"/>
                </a:solidFill>
              </a:rPr>
              <a:t>OS, </a:t>
            </a:r>
            <a:r>
              <a:rPr lang="en-US" dirty="0" smtClean="0">
                <a:solidFill>
                  <a:srgbClr val="00B0F0"/>
                </a:solidFill>
              </a:rPr>
              <a:t>CPU, Browser and browser plug-ins, display data, battery </a:t>
            </a:r>
            <a:r>
              <a:rPr lang="en-US" dirty="0">
                <a:solidFill>
                  <a:srgbClr val="00B0F0"/>
                </a:solidFill>
              </a:rPr>
              <a:t>level if you’re using a laptop, tablet, or </a:t>
            </a:r>
            <a:r>
              <a:rPr lang="en-US" dirty="0" smtClean="0">
                <a:solidFill>
                  <a:srgbClr val="00B0F0"/>
                </a:solidFill>
              </a:rPr>
              <a:t>phone and so on;</a:t>
            </a:r>
          </a:p>
          <a:p>
            <a:pPr lvl="2">
              <a:buFont typeface="Courier New" panose="02070309020205020404" pitchFamily="49" charset="0"/>
              <a:buChar char="o"/>
            </a:pPr>
            <a:r>
              <a:rPr lang="en-US" dirty="0">
                <a:solidFill>
                  <a:srgbClr val="FFFF00"/>
                </a:solidFill>
              </a:rPr>
              <a:t>What every Browser </a:t>
            </a:r>
            <a:r>
              <a:rPr lang="en-US" dirty="0" smtClean="0">
                <a:solidFill>
                  <a:srgbClr val="FFFF00"/>
                </a:solidFill>
              </a:rPr>
              <a:t>show public </a:t>
            </a:r>
            <a:r>
              <a:rPr lang="en-US" dirty="0">
                <a:solidFill>
                  <a:srgbClr val="FFFF00"/>
                </a:solidFill>
              </a:rPr>
              <a:t>about </a:t>
            </a:r>
            <a:r>
              <a:rPr lang="en-US" dirty="0" smtClean="0">
                <a:solidFill>
                  <a:srgbClr val="FFFF00"/>
                </a:solidFill>
              </a:rPr>
              <a:t>you</a:t>
            </a:r>
            <a:r>
              <a:rPr lang="bg-BG" dirty="0" smtClean="0">
                <a:solidFill>
                  <a:srgbClr val="FFFF00"/>
                </a:solidFill>
              </a:rPr>
              <a:t>?</a:t>
            </a:r>
          </a:p>
          <a:p>
            <a:pPr lvl="3">
              <a:buFont typeface="Wingdings" panose="05000000000000000000" pitchFamily="2" charset="2"/>
              <a:buChar char="§"/>
            </a:pPr>
            <a:r>
              <a:rPr lang="en-US" dirty="0">
                <a:solidFill>
                  <a:schemeClr val="bg2">
                    <a:lumMod val="10000"/>
                    <a:lumOff val="90000"/>
                  </a:schemeClr>
                </a:solidFill>
                <a:hlinkClick r:id="rId5"/>
              </a:rPr>
              <a:t>http://webkay.robinlinus.com</a:t>
            </a:r>
            <a:r>
              <a:rPr lang="en-US" dirty="0" smtClean="0">
                <a:solidFill>
                  <a:schemeClr val="bg2">
                    <a:lumMod val="10000"/>
                    <a:lumOff val="90000"/>
                  </a:schemeClr>
                </a:solidFill>
                <a:hlinkClick r:id="rId5"/>
              </a:rPr>
              <a:t>/</a:t>
            </a:r>
            <a:endParaRPr lang="bg-BG" dirty="0" smtClean="0">
              <a:solidFill>
                <a:schemeClr val="bg2">
                  <a:lumMod val="10000"/>
                  <a:lumOff val="90000"/>
                </a:schemeClr>
              </a:solidFill>
            </a:endParaRPr>
          </a:p>
          <a:p>
            <a:pPr lvl="2">
              <a:buFont typeface="Courier New" panose="02070309020205020404" pitchFamily="49" charset="0"/>
              <a:buChar char="o"/>
            </a:pPr>
            <a:r>
              <a:rPr lang="en-US" dirty="0" smtClean="0">
                <a:solidFill>
                  <a:srgbClr val="FFFF00"/>
                </a:solidFill>
              </a:rPr>
              <a:t>monitoring </a:t>
            </a:r>
            <a:r>
              <a:rPr lang="en-US" dirty="0">
                <a:solidFill>
                  <a:srgbClr val="FFFF00"/>
                </a:solidFill>
              </a:rPr>
              <a:t>your </a:t>
            </a:r>
            <a:r>
              <a:rPr lang="en-US" dirty="0" smtClean="0">
                <a:solidFill>
                  <a:srgbClr val="FFFF00"/>
                </a:solidFill>
              </a:rPr>
              <a:t>inputs:</a:t>
            </a:r>
            <a:r>
              <a:rPr lang="en-US" dirty="0" smtClean="0"/>
              <a:t> </a:t>
            </a:r>
            <a:r>
              <a:rPr lang="en-US" dirty="0" smtClean="0">
                <a:solidFill>
                  <a:schemeClr val="bg2">
                    <a:lumMod val="10000"/>
                    <a:lumOff val="90000"/>
                  </a:schemeClr>
                </a:solidFill>
                <a:hlinkClick r:id="rId6"/>
              </a:rPr>
              <a:t>https</a:t>
            </a:r>
            <a:r>
              <a:rPr lang="en-US" dirty="0">
                <a:solidFill>
                  <a:schemeClr val="bg2">
                    <a:lumMod val="10000"/>
                    <a:lumOff val="90000"/>
                  </a:schemeClr>
                </a:solidFill>
                <a:hlinkClick r:id="rId6"/>
              </a:rPr>
              <a:t>://clickclickclick.click/#</a:t>
            </a:r>
            <a:r>
              <a:rPr lang="en-US" dirty="0" smtClean="0">
                <a:solidFill>
                  <a:schemeClr val="bg2">
                    <a:lumMod val="10000"/>
                    <a:lumOff val="90000"/>
                  </a:schemeClr>
                </a:solidFill>
                <a:hlinkClick r:id="rId6"/>
              </a:rPr>
              <a:t>c0ed615dfac6fda3e437b12b2f073b67</a:t>
            </a:r>
            <a:endParaRPr lang="en-US" dirty="0">
              <a:solidFill>
                <a:schemeClr val="bg2">
                  <a:lumMod val="10000"/>
                  <a:lumOff val="90000"/>
                </a:schemeClr>
              </a:solidFill>
            </a:endParaRPr>
          </a:p>
          <a:p>
            <a:pPr lvl="1" algn="just">
              <a:buFont typeface="Courier New" panose="02070309020205020404" pitchFamily="49" charset="0"/>
              <a:buChar char="o"/>
            </a:pPr>
            <a:r>
              <a:rPr lang="en-US" dirty="0" smtClean="0"/>
              <a:t>Unique fingerprint :</a:t>
            </a:r>
            <a:r>
              <a:rPr lang="en-US" dirty="0" smtClean="0">
                <a:solidFill>
                  <a:srgbClr val="00B0F0"/>
                </a:solidFill>
              </a:rPr>
              <a:t> </a:t>
            </a:r>
            <a:r>
              <a:rPr lang="en-US" dirty="0">
                <a:solidFill>
                  <a:srgbClr val="00B0F0"/>
                </a:solidFill>
              </a:rPr>
              <a:t>unlikely that anyone else is using your special combination of monitor color depth, screen size, combination of browser plugins, and so </a:t>
            </a:r>
            <a:r>
              <a:rPr lang="en-US" dirty="0" smtClean="0">
                <a:solidFill>
                  <a:srgbClr val="00B0F0"/>
                </a:solidFill>
              </a:rPr>
              <a:t>on.</a:t>
            </a:r>
          </a:p>
          <a:p>
            <a:pPr lvl="2" algn="just">
              <a:buFont typeface="Courier New" panose="02070309020205020404" pitchFamily="49" charset="0"/>
              <a:buChar char="o"/>
            </a:pPr>
            <a:r>
              <a:rPr lang="en-US" sz="1600" dirty="0">
                <a:solidFill>
                  <a:schemeClr val="bg2">
                    <a:lumMod val="10000"/>
                    <a:lumOff val="90000"/>
                  </a:schemeClr>
                </a:solidFill>
                <a:hlinkClick r:id="rId7"/>
              </a:rPr>
              <a:t>https://panopticlick.eff.org</a:t>
            </a:r>
            <a:r>
              <a:rPr lang="en-US" sz="1600" dirty="0" smtClean="0">
                <a:solidFill>
                  <a:schemeClr val="bg2">
                    <a:lumMod val="10000"/>
                    <a:lumOff val="90000"/>
                  </a:schemeClr>
                </a:solidFill>
                <a:hlinkClick r:id="rId7"/>
              </a:rPr>
              <a:t>/</a:t>
            </a:r>
            <a:endParaRPr lang="en-US" sz="1600" dirty="0" smtClean="0">
              <a:solidFill>
                <a:srgbClr val="00B0F0"/>
              </a:solidFill>
            </a:endParaRPr>
          </a:p>
          <a:p>
            <a:pPr lvl="2" algn="just">
              <a:buFont typeface="Courier New" panose="02070309020205020404" pitchFamily="49" charset="0"/>
              <a:buChar char="o"/>
            </a:pPr>
            <a:r>
              <a:rPr lang="en-US" sz="1600" dirty="0" smtClean="0">
                <a:solidFill>
                  <a:srgbClr val="00B0F0"/>
                </a:solidFill>
              </a:rPr>
              <a:t>Cookies: </a:t>
            </a:r>
            <a:r>
              <a:rPr lang="en-US" dirty="0">
                <a:solidFill>
                  <a:srgbClr val="00B0F0"/>
                </a:solidFill>
              </a:rPr>
              <a:t>Cross-Site Tracking and Third-Party </a:t>
            </a:r>
            <a:r>
              <a:rPr lang="en-US" dirty="0" smtClean="0">
                <a:solidFill>
                  <a:srgbClr val="00B0F0"/>
                </a:solidFill>
              </a:rPr>
              <a:t>Cookies;</a:t>
            </a:r>
          </a:p>
          <a:p>
            <a:pPr lvl="2" algn="just">
              <a:buFont typeface="Courier New" panose="02070309020205020404" pitchFamily="49" charset="0"/>
              <a:buChar char="o"/>
            </a:pPr>
            <a:r>
              <a:rPr lang="en-US" dirty="0" smtClean="0">
                <a:solidFill>
                  <a:srgbClr val="00B0F0"/>
                </a:solidFill>
              </a:rPr>
              <a:t>Ecosystem, Social media, blog register and other.</a:t>
            </a:r>
            <a:endParaRPr lang="en-US" dirty="0">
              <a:solidFill>
                <a:srgbClr val="00B0F0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37774"/>
            <a:ext cx="7924800" cy="782138"/>
          </a:xfrm>
        </p:spPr>
        <p:txBody>
          <a:bodyPr/>
          <a:lstStyle/>
          <a:p>
            <a:pPr algn="ctr"/>
            <a:r>
              <a:rPr lang="en-US" sz="3600" dirty="0" smtClean="0">
                <a:solidFill>
                  <a:srgbClr val="FFC000"/>
                </a:solidFill>
              </a:rPr>
              <a:t>Client detection </a:t>
            </a:r>
            <a:endParaRPr lang="en-US" sz="3600" dirty="0">
              <a:solidFill>
                <a:srgbClr val="FFC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F39E-9C37-485F-AC97-16BB4BDF9F49}" type="slidenum">
              <a:rPr kumimoji="0" lang="en-US" smtClean="0"/>
              <a:t>10</a:t>
            </a:fld>
            <a:endParaRPr kumimoji="0" lang="en-US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219497" y="1569005"/>
            <a:ext cx="1667137" cy="1095375"/>
          </a:xfrm>
          <a:prstGeom prst="rect">
            <a:avLst/>
          </a:prstGeom>
        </p:spPr>
      </p:pic>
      <p:pic>
        <p:nvPicPr>
          <p:cNvPr id="11" name="Picture 4" descr="Image result for browser agent image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6600" y="3697287"/>
            <a:ext cx="1657218" cy="9943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https://www.ifthen.co.uk/wp-content/uploads/3d-man-300x300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800" y="0"/>
            <a:ext cx="1350264" cy="1350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302635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152400" y="1219200"/>
            <a:ext cx="8839200" cy="5638800"/>
          </a:xfrm>
        </p:spPr>
        <p:txBody>
          <a:bodyPr>
            <a:normAutofit/>
          </a:bodyPr>
          <a:lstStyle/>
          <a:p>
            <a:pPr marL="342900" lvl="1" indent="-342900">
              <a:buFont typeface="Courier New" panose="02070309020205020404" pitchFamily="49" charset="0"/>
              <a:buChar char="o"/>
            </a:pPr>
            <a:r>
              <a:rPr lang="en-US" sz="2400" dirty="0">
                <a:solidFill>
                  <a:srgbClr val="FFC000"/>
                </a:solidFill>
              </a:rPr>
              <a:t>"</a:t>
            </a:r>
            <a:r>
              <a:rPr lang="en-US" sz="2400" dirty="0" err="1">
                <a:solidFill>
                  <a:srgbClr val="FFC000"/>
                </a:solidFill>
              </a:rPr>
              <a:t>Mozlow's</a:t>
            </a:r>
            <a:r>
              <a:rPr lang="en-US" sz="2400" dirty="0">
                <a:solidFill>
                  <a:srgbClr val="FFC000"/>
                </a:solidFill>
              </a:rPr>
              <a:t> hierarchy of SEO </a:t>
            </a:r>
            <a:r>
              <a:rPr lang="en-US" sz="2400" dirty="0" smtClean="0">
                <a:solidFill>
                  <a:srgbClr val="FFC000"/>
                </a:solidFill>
              </a:rPr>
              <a:t>needs</a:t>
            </a:r>
            <a:r>
              <a:rPr lang="en-US" sz="2400" dirty="0">
                <a:solidFill>
                  <a:srgbClr val="FFC000"/>
                </a:solidFill>
              </a:rPr>
              <a:t>“, </a:t>
            </a:r>
            <a:r>
              <a:rPr lang="en-US" sz="2400" dirty="0">
                <a:solidFill>
                  <a:srgbClr val="00B0F0"/>
                </a:solidFill>
              </a:rPr>
              <a:t>Rand Fishkin </a:t>
            </a:r>
            <a:r>
              <a:rPr lang="en-US" sz="2400" dirty="0" smtClean="0">
                <a:solidFill>
                  <a:srgbClr val="00B0F0"/>
                </a:solidFill>
              </a:rPr>
              <a:t>pyramid</a:t>
            </a:r>
          </a:p>
          <a:p>
            <a:pPr marL="742950" lvl="2" indent="-342900">
              <a:buFont typeface="Wingdings" panose="05000000000000000000" pitchFamily="2" charset="2"/>
              <a:buChar char="Ø"/>
            </a:pPr>
            <a:r>
              <a:rPr lang="en-US" sz="2000" dirty="0">
                <a:solidFill>
                  <a:srgbClr val="FFFF00"/>
                </a:solidFill>
              </a:rPr>
              <a:t>Using this guide, here are 7 steps to successful SEO</a:t>
            </a:r>
            <a:r>
              <a:rPr lang="en-US" sz="2000" dirty="0" smtClean="0">
                <a:solidFill>
                  <a:srgbClr val="FFFF00"/>
                </a:solidFill>
              </a:rPr>
              <a:t>:</a:t>
            </a:r>
            <a:endParaRPr lang="en-US" sz="2400" dirty="0" smtClean="0">
              <a:solidFill>
                <a:srgbClr val="00B0F0"/>
              </a:solidFill>
            </a:endParaRPr>
          </a:p>
          <a:p>
            <a:pPr lvl="1">
              <a:buFont typeface="+mj-lt"/>
              <a:buAutoNum type="arabicParenR"/>
            </a:pPr>
            <a:r>
              <a:rPr lang="en-US" dirty="0">
                <a:solidFill>
                  <a:srgbClr val="00B050"/>
                </a:solidFill>
              </a:rPr>
              <a:t>Crawl accessibility so engines can read your website</a:t>
            </a:r>
          </a:p>
          <a:p>
            <a:pPr lvl="1">
              <a:buFont typeface="+mj-lt"/>
              <a:buAutoNum type="arabicParenR"/>
            </a:pPr>
            <a:r>
              <a:rPr lang="en-US" dirty="0">
                <a:solidFill>
                  <a:srgbClr val="00B050"/>
                </a:solidFill>
              </a:rPr>
              <a:t>Compelling content that answers the searcher’s query</a:t>
            </a:r>
          </a:p>
          <a:p>
            <a:pPr lvl="1">
              <a:buFont typeface="+mj-lt"/>
              <a:buAutoNum type="arabicParenR"/>
            </a:pPr>
            <a:r>
              <a:rPr lang="en-US" dirty="0">
                <a:solidFill>
                  <a:srgbClr val="00B050"/>
                </a:solidFill>
              </a:rPr>
              <a:t>Keyword optimized to attract searchers &amp; engines</a:t>
            </a:r>
          </a:p>
          <a:p>
            <a:pPr lvl="1">
              <a:buFont typeface="+mj-lt"/>
              <a:buAutoNum type="arabicParenR"/>
            </a:pPr>
            <a:r>
              <a:rPr lang="en-US" dirty="0">
                <a:solidFill>
                  <a:srgbClr val="00B050"/>
                </a:solidFill>
              </a:rPr>
              <a:t>Great user experience including a fast load speed and compelling UX</a:t>
            </a:r>
          </a:p>
          <a:p>
            <a:pPr lvl="1">
              <a:buFont typeface="+mj-lt"/>
              <a:buAutoNum type="arabicParenR"/>
            </a:pPr>
            <a:r>
              <a:rPr lang="en-US" dirty="0">
                <a:solidFill>
                  <a:srgbClr val="00B050"/>
                </a:solidFill>
              </a:rPr>
              <a:t>Share-worthy content that earns links, citations, and amplification</a:t>
            </a:r>
          </a:p>
          <a:p>
            <a:pPr lvl="1">
              <a:buFont typeface="+mj-lt"/>
              <a:buAutoNum type="arabicParenR"/>
            </a:pPr>
            <a:r>
              <a:rPr lang="en-US" dirty="0" smtClean="0">
                <a:solidFill>
                  <a:srgbClr val="00B050"/>
                </a:solidFill>
              </a:rPr>
              <a:t>Title, URL, &amp; description to draw high CTR</a:t>
            </a:r>
            <a:r>
              <a:rPr lang="bg-BG" dirty="0" smtClean="0">
                <a:solidFill>
                  <a:srgbClr val="00B050"/>
                </a:solidFill>
              </a:rPr>
              <a:t> </a:t>
            </a:r>
            <a:r>
              <a:rPr lang="en-US" dirty="0">
                <a:solidFill>
                  <a:srgbClr val="00B050"/>
                </a:solidFill>
              </a:rPr>
              <a:t>(Click Through </a:t>
            </a:r>
            <a:r>
              <a:rPr lang="en-US" dirty="0" smtClean="0">
                <a:solidFill>
                  <a:srgbClr val="00B050"/>
                </a:solidFill>
              </a:rPr>
              <a:t>Rate) in the rankings</a:t>
            </a:r>
          </a:p>
          <a:p>
            <a:pPr lvl="2">
              <a:buFont typeface="Wingdings" panose="05000000000000000000" pitchFamily="2" charset="2"/>
              <a:buChar char="Ø"/>
            </a:pPr>
            <a:r>
              <a:rPr lang="en-US" dirty="0" smtClean="0">
                <a:solidFill>
                  <a:srgbClr val="FFFF00"/>
                </a:solidFill>
              </a:rPr>
              <a:t>Click </a:t>
            </a:r>
            <a:r>
              <a:rPr lang="en-US" dirty="0">
                <a:solidFill>
                  <a:srgbClr val="FFFF00"/>
                </a:solidFill>
              </a:rPr>
              <a:t>Through </a:t>
            </a:r>
            <a:r>
              <a:rPr lang="en-US" dirty="0" smtClean="0">
                <a:solidFill>
                  <a:srgbClr val="FFFF00"/>
                </a:solidFill>
              </a:rPr>
              <a:t>Rate </a:t>
            </a:r>
            <a:r>
              <a:rPr lang="en-US" dirty="0" smtClean="0">
                <a:solidFill>
                  <a:srgbClr val="00B0F0"/>
                </a:solidFill>
              </a:rPr>
              <a:t>= (Total </a:t>
            </a:r>
            <a:r>
              <a:rPr lang="en-US" dirty="0">
                <a:solidFill>
                  <a:srgbClr val="00B0F0"/>
                </a:solidFill>
              </a:rPr>
              <a:t>Clicks on Ad) / (Total Impressions</a:t>
            </a:r>
            <a:r>
              <a:rPr lang="en-US" dirty="0" smtClean="0">
                <a:solidFill>
                  <a:srgbClr val="00B0F0"/>
                </a:solidFill>
              </a:rPr>
              <a:t>)</a:t>
            </a:r>
          </a:p>
          <a:p>
            <a:pPr lvl="1">
              <a:buFont typeface="+mj-lt"/>
              <a:buAutoNum type="arabicParenR"/>
            </a:pPr>
            <a:r>
              <a:rPr lang="en-US" dirty="0" smtClean="0">
                <a:solidFill>
                  <a:srgbClr val="00B050"/>
                </a:solidFill>
              </a:rPr>
              <a:t>Snippet/schema markup to stand out in </a:t>
            </a:r>
            <a:r>
              <a:rPr lang="en-US" dirty="0">
                <a:solidFill>
                  <a:srgbClr val="00B050"/>
                </a:solidFill>
              </a:rPr>
              <a:t>SERPs (search engine results page)</a:t>
            </a:r>
            <a:endParaRPr lang="en-US" sz="2400" dirty="0">
              <a:solidFill>
                <a:srgbClr val="00B0F0"/>
              </a:solidFill>
            </a:endParaRPr>
          </a:p>
          <a:p>
            <a:pPr lvl="2">
              <a:buFont typeface="Wingdings" panose="05000000000000000000" pitchFamily="2" charset="2"/>
              <a:buChar char="ü"/>
            </a:pPr>
            <a:r>
              <a:rPr lang="en-US" sz="1600" dirty="0">
                <a:hlinkClick r:id="rId3"/>
              </a:rPr>
              <a:t>https://moz.com/beginners-guide-to-seo</a:t>
            </a:r>
            <a:endParaRPr lang="en-US" sz="1600" dirty="0" smtClean="0">
              <a:solidFill>
                <a:srgbClr val="00B0F0"/>
              </a:solidFill>
            </a:endParaRPr>
          </a:p>
          <a:p>
            <a:endParaRPr lang="en-US" sz="1800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8160" y="228600"/>
            <a:ext cx="7924800" cy="782138"/>
          </a:xfrm>
        </p:spPr>
        <p:txBody>
          <a:bodyPr/>
          <a:lstStyle/>
          <a:p>
            <a:pPr algn="ctr"/>
            <a:r>
              <a:rPr lang="en-US" sz="4400" dirty="0" smtClean="0">
                <a:solidFill>
                  <a:schemeClr val="tx2"/>
                </a:solidFill>
              </a:rPr>
              <a:t>Basic SEO </a:t>
            </a:r>
            <a:r>
              <a:rPr lang="en-US" sz="4400" dirty="0">
                <a:solidFill>
                  <a:schemeClr val="tx2"/>
                </a:solidFill>
              </a:rPr>
              <a:t>guide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016" y="142617"/>
            <a:ext cx="1171194" cy="87726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3800" y="526790"/>
            <a:ext cx="1136904" cy="1104421"/>
          </a:xfrm>
          <a:prstGeom prst="rect">
            <a:avLst/>
          </a:prstGeom>
        </p:spPr>
      </p:pic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F39E-9C37-485F-AC97-16BB4BDF9F49}" type="slidenum">
              <a:rPr kumimoji="0" lang="en-US" smtClean="0"/>
              <a:t>11</a:t>
            </a:fld>
            <a:endParaRPr kumimoji="0" lang="en-US"/>
          </a:p>
        </p:txBody>
      </p:sp>
      <p:pic>
        <p:nvPicPr>
          <p:cNvPr id="10" name="Картина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800897" y="2296343"/>
            <a:ext cx="2318719" cy="16883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15226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609600" y="337457"/>
            <a:ext cx="7924800" cy="4114800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endParaRPr lang="en-US" dirty="0" smtClean="0"/>
          </a:p>
          <a:p>
            <a:pPr marL="0" indent="0" algn="ctr">
              <a:buNone/>
            </a:pPr>
            <a:endParaRPr lang="en-US" dirty="0"/>
          </a:p>
          <a:p>
            <a:pPr marL="0" indent="0" algn="ctr">
              <a:buNone/>
            </a:pPr>
            <a:r>
              <a:rPr lang="en-US" sz="5500" dirty="0"/>
              <a:t>QUESTIONS</a:t>
            </a:r>
            <a:r>
              <a:rPr lang="bg-BG" sz="5500" dirty="0"/>
              <a:t>?</a:t>
            </a:r>
          </a:p>
          <a:p>
            <a:pPr marL="0" indent="0" algn="ctr">
              <a:buNone/>
            </a:pPr>
            <a:endParaRPr lang="en-US" sz="5500" dirty="0" smtClean="0"/>
          </a:p>
          <a:p>
            <a:pPr marL="0" indent="0" algn="ctr">
              <a:buNone/>
            </a:pPr>
            <a:endParaRPr lang="en-US" sz="5500" dirty="0"/>
          </a:p>
          <a:p>
            <a:pPr marL="0" indent="0" algn="ctr">
              <a:buNone/>
            </a:pPr>
            <a:r>
              <a:rPr lang="en-US" sz="5500" dirty="0" smtClean="0"/>
              <a:t>QUESTIONS</a:t>
            </a:r>
            <a:r>
              <a:rPr lang="bg-BG" sz="5500" dirty="0" smtClean="0"/>
              <a:t>?</a:t>
            </a:r>
            <a:endParaRPr lang="bg-BG" sz="55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3600" y="2590800"/>
            <a:ext cx="5250064" cy="4040088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F39E-9C37-485F-AC97-16BB4BDF9F49}" type="slidenum">
              <a:rPr kumimoji="0" lang="en-US" smtClean="0"/>
              <a:t>12</a:t>
            </a:fld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679538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2"/>
          <p:cNvSpPr txBox="1">
            <a:spLocks/>
          </p:cNvSpPr>
          <p:nvPr/>
        </p:nvSpPr>
        <p:spPr>
          <a:xfrm>
            <a:off x="0" y="685800"/>
            <a:ext cx="9144000" cy="6172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914400" lvl="2" indent="0">
              <a:buNone/>
            </a:pPr>
            <a:endParaRPr lang="en-US" sz="1400" dirty="0"/>
          </a:p>
          <a:p>
            <a:pPr marL="0" indent="0">
              <a:buNone/>
            </a:pPr>
            <a:endParaRPr lang="en-US" sz="1400" dirty="0" smtClean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F39E-9C37-485F-AC97-16BB4BDF9F49}" type="slidenum">
              <a:rPr kumimoji="0" lang="en-US" smtClean="0"/>
              <a:t>2</a:t>
            </a:fld>
            <a:endParaRPr kumimoji="0" lang="en-US" dirty="0"/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685800" y="362139"/>
            <a:ext cx="7924800" cy="914400"/>
          </a:xfrm>
        </p:spPr>
        <p:txBody>
          <a:bodyPr/>
          <a:lstStyle/>
          <a:p>
            <a:pPr algn="ctr"/>
            <a:r>
              <a:rPr lang="en-US" sz="4400" dirty="0" smtClean="0">
                <a:solidFill>
                  <a:srgbClr val="FFC000"/>
                </a:solidFill>
              </a:rPr>
              <a:t>Table of Content</a:t>
            </a:r>
            <a:endParaRPr lang="bg-BG" sz="4400" dirty="0"/>
          </a:p>
        </p:txBody>
      </p:sp>
      <p:sp>
        <p:nvSpPr>
          <p:cNvPr id="5" name="Rectangle 4"/>
          <p:cNvSpPr/>
          <p:nvPr/>
        </p:nvSpPr>
        <p:spPr>
          <a:xfrm>
            <a:off x="76200" y="1600200"/>
            <a:ext cx="876300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54013" lvl="1" indent="363538">
              <a:buFont typeface="Wingdings" panose="05000000000000000000" pitchFamily="2" charset="2"/>
              <a:buChar char="§"/>
            </a:pPr>
            <a:r>
              <a:rPr lang="en-US" sz="2400" dirty="0" smtClean="0"/>
              <a:t>HTML 5 History</a:t>
            </a:r>
            <a:r>
              <a:rPr lang="en-US" sz="2400" dirty="0"/>
              <a:t>;</a:t>
            </a:r>
            <a:r>
              <a:rPr lang="en-US" sz="2400" dirty="0" smtClean="0"/>
              <a:t> </a:t>
            </a:r>
          </a:p>
          <a:p>
            <a:pPr marL="354013" lvl="1" indent="363538">
              <a:buFont typeface="Wingdings" panose="05000000000000000000" pitchFamily="2" charset="2"/>
              <a:buChar char="§"/>
            </a:pPr>
            <a:r>
              <a:rPr lang="en-US" sz="2400" dirty="0" smtClean="0"/>
              <a:t>Browser engine;</a:t>
            </a:r>
          </a:p>
          <a:p>
            <a:pPr marL="354013" lvl="1" indent="363538">
              <a:buFont typeface="Wingdings" panose="05000000000000000000" pitchFamily="2" charset="2"/>
              <a:buChar char="§"/>
            </a:pPr>
            <a:r>
              <a:rPr lang="en-US" sz="2400" dirty="0" smtClean="0"/>
              <a:t>From HTML makeup to DOM Structure;</a:t>
            </a:r>
          </a:p>
          <a:p>
            <a:pPr marL="354013" lvl="1" indent="363538">
              <a:buFont typeface="Wingdings" panose="05000000000000000000" pitchFamily="2" charset="2"/>
              <a:buChar char="§"/>
            </a:pPr>
            <a:r>
              <a:rPr lang="en-US" sz="2400" dirty="0" smtClean="0"/>
              <a:t>HTML Parser;</a:t>
            </a:r>
          </a:p>
          <a:p>
            <a:pPr marL="354013" lvl="1" indent="363538">
              <a:buFont typeface="Wingdings" panose="05000000000000000000" pitchFamily="2" charset="2"/>
              <a:buChar char="§"/>
            </a:pPr>
            <a:r>
              <a:rPr lang="en-US" sz="2400" dirty="0" smtClean="0"/>
              <a:t>CSS Parser;</a:t>
            </a:r>
          </a:p>
          <a:p>
            <a:pPr marL="354013" lvl="1" indent="363538">
              <a:buFont typeface="Wingdings" panose="05000000000000000000" pitchFamily="2" charset="2"/>
              <a:buChar char="§"/>
            </a:pPr>
            <a:r>
              <a:rPr lang="en-US" sz="2400" dirty="0" smtClean="0"/>
              <a:t>Layout process;</a:t>
            </a:r>
          </a:p>
          <a:p>
            <a:pPr marL="354013" lvl="1" indent="363538">
              <a:buFont typeface="Wingdings" panose="05000000000000000000" pitchFamily="2" charset="2"/>
              <a:buChar char="§"/>
            </a:pPr>
            <a:r>
              <a:rPr lang="en-US" sz="2400" dirty="0" smtClean="0"/>
              <a:t>JS execution;</a:t>
            </a:r>
          </a:p>
          <a:p>
            <a:pPr marL="354013" lvl="1" indent="363538">
              <a:buFont typeface="Wingdings" panose="05000000000000000000" pitchFamily="2" charset="2"/>
              <a:buChar char="§"/>
            </a:pPr>
            <a:r>
              <a:rPr lang="en-US" sz="2400" dirty="0" smtClean="0"/>
              <a:t>Client detection;</a:t>
            </a:r>
          </a:p>
        </p:txBody>
      </p:sp>
    </p:spTree>
    <p:extLst>
      <p:ext uri="{BB962C8B-B14F-4D97-AF65-F5344CB8AC3E}">
        <p14:creationId xmlns:p14="http://schemas.microsoft.com/office/powerpoint/2010/main" val="2924526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152400" y="838200"/>
            <a:ext cx="8839200" cy="6019800"/>
          </a:xfrm>
        </p:spPr>
        <p:txBody>
          <a:bodyPr>
            <a:normAutofit lnSpcReduction="10000"/>
          </a:bodyPr>
          <a:lstStyle/>
          <a:p>
            <a:pPr>
              <a:buFont typeface="Courier New" panose="02070309020205020404" pitchFamily="49" charset="0"/>
              <a:buChar char="o"/>
            </a:pPr>
            <a:r>
              <a:rPr lang="en-US" sz="2400" dirty="0">
                <a:solidFill>
                  <a:srgbClr val="92D050"/>
                </a:solidFill>
              </a:rPr>
              <a:t>W3C and </a:t>
            </a:r>
            <a:r>
              <a:rPr lang="en-US" sz="2400" dirty="0" smtClean="0">
                <a:solidFill>
                  <a:srgbClr val="92D050"/>
                </a:solidFill>
              </a:rPr>
              <a:t>WHATWG: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sz="1800" dirty="0" smtClean="0">
                <a:solidFill>
                  <a:srgbClr val="FFFF00"/>
                </a:solidFill>
              </a:rPr>
              <a:t>WHATWG</a:t>
            </a:r>
            <a:r>
              <a:rPr lang="en-US" sz="1800" dirty="0">
                <a:solidFill>
                  <a:srgbClr val="00B0F0"/>
                </a:solidFill>
              </a:rPr>
              <a:t>: </a:t>
            </a:r>
            <a:r>
              <a:rPr lang="en-US" sz="1800" dirty="0">
                <a:solidFill>
                  <a:srgbClr val="FFC000"/>
                </a:solidFill>
              </a:rPr>
              <a:t>The Web Hypertext Application Technology Working Group</a:t>
            </a:r>
            <a:r>
              <a:rPr lang="en-US" sz="1800" dirty="0">
                <a:solidFill>
                  <a:srgbClr val="00B0F0"/>
                </a:solidFill>
              </a:rPr>
              <a:t> (WHATWG) is a community of people interested in evolving the web through standards and </a:t>
            </a:r>
            <a:r>
              <a:rPr lang="en-US" sz="1800" dirty="0" smtClean="0">
                <a:solidFill>
                  <a:srgbClr val="00B0F0"/>
                </a:solidFill>
              </a:rPr>
              <a:t>tests. The </a:t>
            </a:r>
            <a:r>
              <a:rPr lang="en-US" sz="1800" dirty="0">
                <a:solidFill>
                  <a:srgbClr val="00B0F0"/>
                </a:solidFill>
              </a:rPr>
              <a:t>WHATWG was founded by individuals of </a:t>
            </a:r>
            <a:r>
              <a:rPr lang="en-US" sz="1800" dirty="0">
                <a:solidFill>
                  <a:srgbClr val="FFFF00"/>
                </a:solidFill>
              </a:rPr>
              <a:t>Apple</a:t>
            </a:r>
            <a:r>
              <a:rPr lang="en-US" sz="1800" dirty="0">
                <a:solidFill>
                  <a:srgbClr val="00B0F0"/>
                </a:solidFill>
              </a:rPr>
              <a:t>, the </a:t>
            </a:r>
            <a:r>
              <a:rPr lang="en-US" sz="1800" dirty="0">
                <a:solidFill>
                  <a:srgbClr val="FFFF00"/>
                </a:solidFill>
              </a:rPr>
              <a:t>Mozilla</a:t>
            </a:r>
            <a:r>
              <a:rPr lang="en-US" sz="1800" dirty="0">
                <a:solidFill>
                  <a:srgbClr val="00B0F0"/>
                </a:solidFill>
              </a:rPr>
              <a:t> </a:t>
            </a:r>
            <a:r>
              <a:rPr lang="en-US" sz="1800" dirty="0">
                <a:solidFill>
                  <a:srgbClr val="FFFF00"/>
                </a:solidFill>
              </a:rPr>
              <a:t>Foundation</a:t>
            </a:r>
            <a:r>
              <a:rPr lang="en-US" sz="1800" dirty="0">
                <a:solidFill>
                  <a:srgbClr val="00B0F0"/>
                </a:solidFill>
              </a:rPr>
              <a:t>, and </a:t>
            </a:r>
            <a:r>
              <a:rPr lang="en-US" sz="1800" dirty="0">
                <a:solidFill>
                  <a:srgbClr val="FFFF00"/>
                </a:solidFill>
              </a:rPr>
              <a:t>Opera</a:t>
            </a:r>
            <a:r>
              <a:rPr lang="en-US" sz="1800" dirty="0">
                <a:solidFill>
                  <a:srgbClr val="00B0F0"/>
                </a:solidFill>
              </a:rPr>
              <a:t> </a:t>
            </a:r>
            <a:r>
              <a:rPr lang="en-US" sz="1800" dirty="0">
                <a:solidFill>
                  <a:srgbClr val="FFFF00"/>
                </a:solidFill>
              </a:rPr>
              <a:t>Software</a:t>
            </a:r>
            <a:r>
              <a:rPr lang="en-US" sz="1800" dirty="0">
                <a:solidFill>
                  <a:srgbClr val="00B0F0"/>
                </a:solidFill>
              </a:rPr>
              <a:t> in 2004, after a W3C workshop</a:t>
            </a:r>
            <a:r>
              <a:rPr lang="en-US" sz="1800" dirty="0" smtClean="0">
                <a:solidFill>
                  <a:srgbClr val="00B0F0"/>
                </a:solidFill>
              </a:rPr>
              <a:t>.</a:t>
            </a:r>
            <a:endParaRPr lang="en-US" sz="1800" dirty="0">
              <a:solidFill>
                <a:srgbClr val="00B0F0"/>
              </a:solidFill>
            </a:endParaRPr>
          </a:p>
          <a:p>
            <a:pPr>
              <a:buFont typeface="Courier New" panose="02070309020205020404" pitchFamily="49" charset="0"/>
              <a:buChar char="o"/>
            </a:pPr>
            <a:r>
              <a:rPr lang="en-US" sz="2000" dirty="0">
                <a:solidFill>
                  <a:srgbClr val="92D050"/>
                </a:solidFill>
              </a:rPr>
              <a:t>In 2006, the </a:t>
            </a:r>
            <a:r>
              <a:rPr lang="en-US" sz="2000" dirty="0">
                <a:solidFill>
                  <a:srgbClr val="FFFF00"/>
                </a:solidFill>
              </a:rPr>
              <a:t>W3C</a:t>
            </a:r>
            <a:r>
              <a:rPr lang="en-US" sz="2000" dirty="0">
                <a:solidFill>
                  <a:srgbClr val="92D050"/>
                </a:solidFill>
              </a:rPr>
              <a:t> and </a:t>
            </a:r>
            <a:r>
              <a:rPr lang="en-US" sz="2000" dirty="0">
                <a:solidFill>
                  <a:srgbClr val="FFFF00"/>
                </a:solidFill>
              </a:rPr>
              <a:t>WHATWG</a:t>
            </a:r>
            <a:r>
              <a:rPr lang="en-US" sz="2000" dirty="0">
                <a:solidFill>
                  <a:srgbClr val="92D050"/>
                </a:solidFill>
              </a:rPr>
              <a:t> indicated an interest to participate in the development of </a:t>
            </a:r>
            <a:r>
              <a:rPr lang="en-US" sz="2000" dirty="0" smtClean="0">
                <a:solidFill>
                  <a:srgbClr val="92D050"/>
                </a:solidFill>
              </a:rPr>
              <a:t>HTML5;</a:t>
            </a:r>
            <a:endParaRPr lang="en-US" sz="2000" dirty="0">
              <a:solidFill>
                <a:srgbClr val="92D050"/>
              </a:solidFill>
            </a:endParaRPr>
          </a:p>
          <a:p>
            <a:pPr>
              <a:buFont typeface="Courier New" panose="02070309020205020404" pitchFamily="49" charset="0"/>
              <a:buChar char="o"/>
            </a:pPr>
            <a:r>
              <a:rPr lang="en-US" sz="2000" dirty="0">
                <a:solidFill>
                  <a:srgbClr val="92D050"/>
                </a:solidFill>
              </a:rPr>
              <a:t>In 2007 W3C and WHATWG formed a working group on the development of the HTML5 </a:t>
            </a:r>
            <a:r>
              <a:rPr lang="en-US" sz="2000" dirty="0" smtClean="0">
                <a:solidFill>
                  <a:srgbClr val="92D050"/>
                </a:solidFill>
              </a:rPr>
              <a:t>specification;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sz="2000" dirty="0"/>
              <a:t>In 2008, the first HTML5 public draft was </a:t>
            </a:r>
            <a:r>
              <a:rPr lang="en-US" sz="2000" dirty="0" smtClean="0"/>
              <a:t>released</a:t>
            </a:r>
            <a:r>
              <a:rPr lang="en-US" sz="2000" dirty="0"/>
              <a:t>;</a:t>
            </a:r>
            <a:endParaRPr lang="en-US" sz="2000" dirty="0" smtClean="0"/>
          </a:p>
          <a:p>
            <a:pPr>
              <a:buFont typeface="Courier New" panose="02070309020205020404" pitchFamily="49" charset="0"/>
              <a:buChar char="o"/>
            </a:pPr>
            <a:r>
              <a:rPr lang="en-US" sz="2000" dirty="0">
                <a:solidFill>
                  <a:srgbClr val="92D050"/>
                </a:solidFill>
              </a:rPr>
              <a:t>In 2011,  the groups came to the conclusion that </a:t>
            </a:r>
            <a:r>
              <a:rPr lang="en-US" sz="2000" dirty="0" smtClean="0">
                <a:solidFill>
                  <a:srgbClr val="92D050"/>
                </a:solidFill>
              </a:rPr>
              <a:t>they </a:t>
            </a:r>
            <a:r>
              <a:rPr lang="en-US" sz="2000" dirty="0">
                <a:solidFill>
                  <a:srgbClr val="92D050"/>
                </a:solidFill>
              </a:rPr>
              <a:t>had different goals: </a:t>
            </a:r>
            <a:endParaRPr lang="en-US" sz="2000" dirty="0" smtClean="0">
              <a:solidFill>
                <a:srgbClr val="92D050"/>
              </a:solidFill>
            </a:endParaRPr>
          </a:p>
          <a:p>
            <a:pPr lvl="1">
              <a:buFont typeface="Wingdings" panose="05000000000000000000" pitchFamily="2" charset="2"/>
              <a:buChar char="Ø"/>
            </a:pPr>
            <a:r>
              <a:rPr lang="en-US" sz="2000" dirty="0" smtClean="0">
                <a:solidFill>
                  <a:srgbClr val="FFFF00"/>
                </a:solidFill>
              </a:rPr>
              <a:t>The W3C </a:t>
            </a:r>
            <a:r>
              <a:rPr lang="en-US" sz="2000" dirty="0">
                <a:solidFill>
                  <a:srgbClr val="FFFF00"/>
                </a:solidFill>
              </a:rPr>
              <a:t>wanted to publish a "finished" version of "</a:t>
            </a:r>
            <a:r>
              <a:rPr lang="en-US" sz="2000" dirty="0" smtClean="0">
                <a:solidFill>
                  <a:srgbClr val="FFFF00"/>
                </a:solidFill>
              </a:rPr>
              <a:t>HTML5“;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sz="2000" dirty="0" smtClean="0">
                <a:solidFill>
                  <a:srgbClr val="FFFF00"/>
                </a:solidFill>
              </a:rPr>
              <a:t>WHATWG </a:t>
            </a:r>
            <a:r>
              <a:rPr lang="en-US" sz="2000" dirty="0">
                <a:solidFill>
                  <a:srgbClr val="FFFF00"/>
                </a:solidFill>
              </a:rPr>
              <a:t>wanted to continue working on a </a:t>
            </a:r>
            <a:r>
              <a:rPr lang="en-US" sz="2000" dirty="0">
                <a:solidFill>
                  <a:srgbClr val="00B0F0"/>
                </a:solidFill>
              </a:rPr>
              <a:t>Living Standard </a:t>
            </a:r>
            <a:r>
              <a:rPr lang="en-US" sz="2000" dirty="0">
                <a:solidFill>
                  <a:srgbClr val="FFFF00"/>
                </a:solidFill>
              </a:rPr>
              <a:t>for </a:t>
            </a:r>
            <a:r>
              <a:rPr lang="en-US" sz="2000" dirty="0" smtClean="0">
                <a:solidFill>
                  <a:srgbClr val="FFFF00"/>
                </a:solidFill>
              </a:rPr>
              <a:t>HTML.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US" dirty="0">
                <a:solidFill>
                  <a:srgbClr val="00B0F0"/>
                </a:solidFill>
              </a:rPr>
              <a:t>The concept of a living standard is that it is never complete and is always being updated and improved. New features can be added but functionality will not be </a:t>
            </a:r>
            <a:r>
              <a:rPr lang="en-US" dirty="0" smtClean="0">
                <a:solidFill>
                  <a:srgbClr val="00B0F0"/>
                </a:solidFill>
              </a:rPr>
              <a:t>removed.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sz="2000" dirty="0"/>
              <a:t>The W3C HTML5 Recommendation was released 28 October 2014.</a:t>
            </a:r>
          </a:p>
          <a:p>
            <a:pPr lvl="1">
              <a:buFont typeface="Courier New" panose="02070309020205020404" pitchFamily="49" charset="0"/>
              <a:buChar char="o"/>
            </a:pPr>
            <a:endParaRPr lang="en-US" sz="2200" dirty="0" smtClean="0">
              <a:solidFill>
                <a:srgbClr val="00B0F0"/>
              </a:solidFill>
            </a:endParaRPr>
          </a:p>
          <a:p>
            <a:pPr lvl="1" algn="just">
              <a:buFont typeface="Courier New" panose="02070309020205020404" pitchFamily="49" charset="0"/>
              <a:buChar char="o"/>
            </a:pPr>
            <a:endParaRPr lang="en-US" dirty="0">
              <a:solidFill>
                <a:srgbClr val="00B0F0"/>
              </a:solidFill>
            </a:endParaRPr>
          </a:p>
          <a:p>
            <a:pPr lvl="1" algn="just">
              <a:buFont typeface="Courier New" panose="02070309020205020404" pitchFamily="49" charset="0"/>
              <a:buChar char="o"/>
            </a:pPr>
            <a:endParaRPr lang="en-US" sz="1800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37774"/>
            <a:ext cx="7924800" cy="782138"/>
          </a:xfrm>
        </p:spPr>
        <p:txBody>
          <a:bodyPr/>
          <a:lstStyle/>
          <a:p>
            <a:pPr algn="ctr"/>
            <a:r>
              <a:rPr lang="en-US" sz="4000" dirty="0" smtClean="0">
                <a:solidFill>
                  <a:srgbClr val="FFC000"/>
                </a:solidFill>
              </a:rPr>
              <a:t>HTML5  History</a:t>
            </a:r>
            <a:endParaRPr lang="en-US" sz="4000" dirty="0">
              <a:solidFill>
                <a:srgbClr val="FFC000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2400" y="3733800"/>
            <a:ext cx="1371600" cy="1371600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F39E-9C37-485F-AC97-16BB4BDF9F49}" type="slidenum">
              <a:rPr kumimoji="0" lang="en-US" smtClean="0"/>
              <a:t>3</a:t>
            </a:fld>
            <a:endParaRPr kumimoji="0"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3068" y="152400"/>
            <a:ext cx="975360" cy="975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5155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0" y="990600"/>
            <a:ext cx="9144000" cy="5867400"/>
          </a:xfrm>
        </p:spPr>
        <p:txBody>
          <a:bodyPr>
            <a:normAutofit lnSpcReduction="10000"/>
          </a:bodyPr>
          <a:lstStyle/>
          <a:p>
            <a:pPr>
              <a:buFont typeface="Wingdings" panose="05000000000000000000" pitchFamily="2" charset="2"/>
              <a:buChar char="q"/>
            </a:pPr>
            <a:r>
              <a:rPr lang="en-US" sz="2000" dirty="0"/>
              <a:t>Browser engine (W3C definition): </a:t>
            </a:r>
            <a:r>
              <a:rPr lang="en-US" sz="2000" dirty="0">
                <a:solidFill>
                  <a:srgbClr val="FFFF00"/>
                </a:solidFill>
              </a:rPr>
              <a:t>Software component of web browser that transform HTML documents and other resources into an interactive visual representation on a user's device</a:t>
            </a:r>
            <a:r>
              <a:rPr lang="en-US" sz="2000" dirty="0" smtClean="0">
                <a:solidFill>
                  <a:srgbClr val="FFFF00"/>
                </a:solidFill>
              </a:rPr>
              <a:t>.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sz="2000" dirty="0" smtClean="0"/>
              <a:t>Main component of browsers according Alan </a:t>
            </a:r>
            <a:r>
              <a:rPr lang="en-US" sz="2000" dirty="0" err="1"/>
              <a:t>Grosskurth</a:t>
            </a:r>
            <a:r>
              <a:rPr lang="en-US" sz="2000" dirty="0"/>
              <a:t> and Michael W. </a:t>
            </a:r>
            <a:r>
              <a:rPr lang="en-US" sz="2000" dirty="0" smtClean="0"/>
              <a:t>Godfrey.</a:t>
            </a:r>
            <a:endParaRPr lang="en-US" sz="2000" dirty="0">
              <a:solidFill>
                <a:srgbClr val="00B0F0"/>
              </a:solidFill>
            </a:endParaRPr>
          </a:p>
          <a:p>
            <a:pPr>
              <a:buFont typeface="Wingdings" panose="05000000000000000000" pitchFamily="2" charset="2"/>
              <a:buChar char="q"/>
            </a:pPr>
            <a:endParaRPr lang="en-US" sz="2400" dirty="0" smtClean="0"/>
          </a:p>
          <a:p>
            <a:pPr>
              <a:buFont typeface="Wingdings" panose="05000000000000000000" pitchFamily="2" charset="2"/>
              <a:buChar char="q"/>
            </a:pPr>
            <a:endParaRPr lang="en-US" sz="2400" dirty="0"/>
          </a:p>
          <a:p>
            <a:pPr>
              <a:buFont typeface="Wingdings" panose="05000000000000000000" pitchFamily="2" charset="2"/>
              <a:buChar char="q"/>
            </a:pPr>
            <a:endParaRPr lang="en-US" sz="2400" dirty="0" smtClean="0"/>
          </a:p>
          <a:p>
            <a:pPr>
              <a:buFont typeface="Wingdings" panose="05000000000000000000" pitchFamily="2" charset="2"/>
              <a:buChar char="q"/>
            </a:pPr>
            <a:endParaRPr lang="en-US" sz="2400" dirty="0"/>
          </a:p>
          <a:p>
            <a:pPr>
              <a:buFont typeface="Wingdings" panose="05000000000000000000" pitchFamily="2" charset="2"/>
              <a:buChar char="q"/>
            </a:pPr>
            <a:endParaRPr lang="en-US" sz="2400" dirty="0" smtClean="0"/>
          </a:p>
          <a:p>
            <a:pPr lvl="1">
              <a:buFont typeface="Courier New" panose="02070309020205020404" pitchFamily="49" charset="0"/>
              <a:buChar char="o"/>
            </a:pPr>
            <a:endParaRPr lang="en-US" sz="1900" dirty="0" smtClean="0">
              <a:solidFill>
                <a:srgbClr val="FFFF00"/>
              </a:solidFill>
            </a:endParaRPr>
          </a:p>
          <a:p>
            <a:pPr lvl="1">
              <a:buFont typeface="Courier New" panose="02070309020205020404" pitchFamily="49" charset="0"/>
              <a:buChar char="o"/>
            </a:pPr>
            <a:endParaRPr lang="en-US" sz="1900" dirty="0" smtClean="0">
              <a:solidFill>
                <a:srgbClr val="FFFF00"/>
              </a:solidFill>
            </a:endParaRPr>
          </a:p>
          <a:p>
            <a:pPr>
              <a:buFont typeface="Wingdings" panose="05000000000000000000" pitchFamily="2" charset="2"/>
              <a:buChar char="q"/>
            </a:pPr>
            <a:r>
              <a:rPr lang="en-US" sz="1900" dirty="0" smtClean="0">
                <a:solidFill>
                  <a:srgbClr val="FFFF00"/>
                </a:solidFill>
              </a:rPr>
              <a:t>Layout engine and Rendering engine.</a:t>
            </a:r>
          </a:p>
          <a:p>
            <a:pPr algn="just">
              <a:buFont typeface="Wingdings" panose="05000000000000000000" pitchFamily="2" charset="2"/>
              <a:buChar char="q"/>
            </a:pPr>
            <a:r>
              <a:rPr lang="en-US" sz="1900" dirty="0" smtClean="0"/>
              <a:t>Major</a:t>
            </a:r>
            <a:r>
              <a:rPr lang="en-US" sz="1900" dirty="0"/>
              <a:t> Rendering engines</a:t>
            </a:r>
            <a:r>
              <a:rPr lang="en-US" sz="1900" dirty="0" smtClean="0"/>
              <a:t>: </a:t>
            </a:r>
            <a:r>
              <a:rPr lang="en-US" sz="1900" dirty="0">
                <a:solidFill>
                  <a:srgbClr val="FFFF00"/>
                </a:solidFill>
              </a:rPr>
              <a:t>Gecko, Presto, </a:t>
            </a:r>
            <a:r>
              <a:rPr lang="en-US" sz="1900" dirty="0" smtClean="0">
                <a:solidFill>
                  <a:srgbClr val="FFFF00"/>
                </a:solidFill>
              </a:rPr>
              <a:t>Blink, </a:t>
            </a:r>
            <a:r>
              <a:rPr lang="en-US" sz="1900" dirty="0" err="1" smtClean="0">
                <a:solidFill>
                  <a:srgbClr val="FFFF00"/>
                </a:solidFill>
              </a:rPr>
              <a:t>WebKit</a:t>
            </a:r>
            <a:r>
              <a:rPr lang="en-US" sz="1900" dirty="0" smtClean="0">
                <a:solidFill>
                  <a:srgbClr val="FFFF00"/>
                </a:solidFill>
              </a:rPr>
              <a:t>, </a:t>
            </a:r>
            <a:r>
              <a:rPr lang="en-US" sz="1900" dirty="0" err="1" smtClean="0">
                <a:solidFill>
                  <a:srgbClr val="FFFF00"/>
                </a:solidFill>
              </a:rPr>
              <a:t>EdgeHTML</a:t>
            </a:r>
            <a:r>
              <a:rPr lang="en-US" sz="1900" dirty="0" smtClean="0">
                <a:solidFill>
                  <a:srgbClr val="FFFF00"/>
                </a:solidFill>
              </a:rPr>
              <a:t>.</a:t>
            </a:r>
            <a:r>
              <a:rPr lang="en-US" sz="1900" dirty="0">
                <a:solidFill>
                  <a:srgbClr val="FFFF00"/>
                </a:solidFill>
              </a:rPr>
              <a:t> </a:t>
            </a:r>
          </a:p>
          <a:p>
            <a:pPr lvl="1" algn="just">
              <a:buFont typeface="Wingdings" panose="05000000000000000000" pitchFamily="2" charset="2"/>
              <a:buChar char="Ø"/>
            </a:pPr>
            <a:r>
              <a:rPr lang="en-US" sz="1600" dirty="0" smtClean="0"/>
              <a:t>For Example </a:t>
            </a:r>
            <a:r>
              <a:rPr lang="en-US" sz="1600" dirty="0" err="1" smtClean="0"/>
              <a:t>vestion</a:t>
            </a:r>
            <a:r>
              <a:rPr lang="en-US" sz="1600" dirty="0" smtClean="0"/>
              <a:t> of Gecko </a:t>
            </a:r>
            <a:r>
              <a:rPr lang="en-US" sz="1600" dirty="0"/>
              <a:t>engine </a:t>
            </a:r>
            <a:r>
              <a:rPr lang="en-US" sz="1600" dirty="0" smtClean="0"/>
              <a:t>used in Firefox: </a:t>
            </a:r>
            <a:r>
              <a:rPr lang="en-US" sz="1600" dirty="0" smtClean="0">
                <a:hlinkClick r:id="rId3"/>
              </a:rPr>
              <a:t>https</a:t>
            </a:r>
            <a:r>
              <a:rPr lang="en-US" sz="1600" dirty="0">
                <a:hlinkClick r:id="rId3"/>
              </a:rPr>
              <a:t>://</a:t>
            </a:r>
            <a:r>
              <a:rPr lang="en-US" sz="1600" dirty="0" smtClean="0">
                <a:hlinkClick r:id="rId3"/>
              </a:rPr>
              <a:t>developer.mozilla.org/en-US/docs/Mozilla/Gecko/Versions</a:t>
            </a:r>
            <a:endParaRPr lang="en-US" sz="1600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52400"/>
            <a:ext cx="7924800" cy="719328"/>
          </a:xfrm>
        </p:spPr>
        <p:txBody>
          <a:bodyPr/>
          <a:lstStyle/>
          <a:p>
            <a:pPr algn="ctr"/>
            <a:r>
              <a:rPr lang="en-US" sz="3600" dirty="0" smtClean="0">
                <a:solidFill>
                  <a:srgbClr val="FFC000"/>
                </a:solidFill>
              </a:rPr>
              <a:t>Browser engines</a:t>
            </a:r>
            <a:endParaRPr lang="en-US" sz="3600" dirty="0">
              <a:solidFill>
                <a:srgbClr val="FFC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F39E-9C37-485F-AC97-16BB4BDF9F49}" type="slidenum">
              <a:rPr kumimoji="0" lang="en-US" smtClean="0"/>
              <a:t>4</a:t>
            </a:fld>
            <a:endParaRPr kumimoji="0" lang="en-US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28800" y="2324100"/>
            <a:ext cx="4746285" cy="320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4274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0" y="990600"/>
            <a:ext cx="9144000" cy="5733923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q"/>
            </a:pPr>
            <a:endParaRPr lang="en-US" dirty="0" smtClean="0"/>
          </a:p>
          <a:p>
            <a:pPr>
              <a:buFont typeface="Wingdings" panose="05000000000000000000" pitchFamily="2" charset="2"/>
              <a:buChar char="q"/>
            </a:pPr>
            <a:r>
              <a:rPr lang="en-US" sz="1900" dirty="0" smtClean="0"/>
              <a:t>Process 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sz="1900" dirty="0" smtClean="0"/>
              <a:t>Bytes code of HTML Markup</a:t>
            </a:r>
            <a:r>
              <a:rPr lang="en-US" sz="1900" dirty="0" smtClean="0">
                <a:solidFill>
                  <a:srgbClr val="FFFF00"/>
                </a:solidFill>
              </a:rPr>
              <a:t>: 6f6e </a:t>
            </a:r>
            <a:r>
              <a:rPr lang="en-US" sz="1900" dirty="0">
                <a:solidFill>
                  <a:srgbClr val="FFFF00"/>
                </a:solidFill>
              </a:rPr>
              <a:t>7465 6e74 5f54 7970 6573 5d2e </a:t>
            </a:r>
            <a:r>
              <a:rPr lang="en-US" sz="1900" dirty="0" smtClean="0">
                <a:solidFill>
                  <a:srgbClr val="FFFF00"/>
                </a:solidFill>
              </a:rPr>
              <a:t>786d</a:t>
            </a:r>
            <a:endParaRPr lang="en-US" sz="1900" dirty="0">
              <a:solidFill>
                <a:srgbClr val="FFFF00"/>
              </a:solidFill>
            </a:endParaRPr>
          </a:p>
          <a:p>
            <a:pPr>
              <a:buFont typeface="Wingdings" panose="05000000000000000000" pitchFamily="2" charset="2"/>
              <a:buChar char="q"/>
            </a:pPr>
            <a:r>
              <a:rPr lang="en-US" sz="1900" dirty="0"/>
              <a:t>HTML </a:t>
            </a:r>
            <a:r>
              <a:rPr lang="en-US" sz="1900" dirty="0" smtClean="0"/>
              <a:t>Characters: </a:t>
            </a:r>
            <a:r>
              <a:rPr lang="en-US" sz="1900" dirty="0" smtClean="0">
                <a:solidFill>
                  <a:srgbClr val="00B0F0"/>
                </a:solidFill>
              </a:rPr>
              <a:t>HTML document</a:t>
            </a:r>
            <a:r>
              <a:rPr lang="en-US" sz="1900" dirty="0">
                <a:solidFill>
                  <a:srgbClr val="00B0F0"/>
                </a:solidFill>
              </a:rPr>
              <a:t> </a:t>
            </a:r>
            <a:r>
              <a:rPr lang="en-US" sz="1900" dirty="0" smtClean="0"/>
              <a:t>- </a:t>
            </a:r>
            <a:r>
              <a:rPr lang="en-US" sz="1900" dirty="0" smtClean="0">
                <a:solidFill>
                  <a:srgbClr val="FFFF00"/>
                </a:solidFill>
              </a:rPr>
              <a:t>&lt;html&gt; &lt;head&gt; &lt;meta&gt; …&lt;/head&gt; &lt;body&gt; ….. &lt;/body&gt;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sz="2000" dirty="0" smtClean="0"/>
              <a:t>HTML Parser: Characters  	Tokens 	</a:t>
            </a:r>
            <a:r>
              <a:rPr lang="en-US" sz="2000" dirty="0"/>
              <a:t> </a:t>
            </a:r>
            <a:r>
              <a:rPr lang="en-US" sz="2000" dirty="0" smtClean="0"/>
              <a:t>	Nodes		Tree </a:t>
            </a:r>
            <a:r>
              <a:rPr lang="en-US" sz="2000" dirty="0"/>
              <a:t>construction</a:t>
            </a:r>
          </a:p>
          <a:p>
            <a:pPr marL="914400" lvl="1" indent="-457200">
              <a:buFont typeface="+mj-lt"/>
              <a:buAutoNum type="arabicParenR"/>
            </a:pPr>
            <a:r>
              <a:rPr lang="en-US" sz="1900" dirty="0" smtClean="0">
                <a:solidFill>
                  <a:srgbClr val="FFFF00"/>
                </a:solidFill>
              </a:rPr>
              <a:t>Create Tokens;</a:t>
            </a:r>
          </a:p>
          <a:p>
            <a:pPr marL="914400" lvl="1" indent="-457200">
              <a:buFont typeface="+mj-lt"/>
              <a:buAutoNum type="arabicParenR"/>
            </a:pPr>
            <a:r>
              <a:rPr lang="en-US" sz="1900" dirty="0" err="1" smtClean="0">
                <a:solidFill>
                  <a:srgbClr val="FFFF00"/>
                </a:solidFill>
              </a:rPr>
              <a:t>Tokenisation</a:t>
            </a:r>
            <a:r>
              <a:rPr lang="en-US" sz="1900" dirty="0" smtClean="0">
                <a:solidFill>
                  <a:srgbClr val="FFFF00"/>
                </a:solidFill>
              </a:rPr>
              <a:t> </a:t>
            </a:r>
            <a:r>
              <a:rPr lang="en-US" sz="1900" dirty="0">
                <a:solidFill>
                  <a:srgbClr val="FFFF00"/>
                </a:solidFill>
              </a:rPr>
              <a:t>Tokens</a:t>
            </a:r>
            <a:r>
              <a:rPr lang="en-US" sz="1900" dirty="0" smtClean="0">
                <a:solidFill>
                  <a:srgbClr val="FFFF00"/>
                </a:solidFill>
              </a:rPr>
              <a:t> to Notes;</a:t>
            </a:r>
          </a:p>
          <a:p>
            <a:pPr marL="914400" lvl="1" indent="-457200">
              <a:buFont typeface="+mj-lt"/>
              <a:buAutoNum type="arabicParenR"/>
            </a:pPr>
            <a:r>
              <a:rPr lang="en-US" sz="1900" dirty="0">
                <a:solidFill>
                  <a:srgbClr val="FFFF00"/>
                </a:solidFill>
              </a:rPr>
              <a:t> Syntax </a:t>
            </a:r>
            <a:r>
              <a:rPr lang="en-US" sz="1900" dirty="0" smtClean="0">
                <a:solidFill>
                  <a:srgbClr val="FFFF00"/>
                </a:solidFill>
              </a:rPr>
              <a:t>Analysis of Notes.</a:t>
            </a:r>
            <a:endParaRPr lang="en-US" sz="1900" dirty="0">
              <a:solidFill>
                <a:srgbClr val="FFFF00"/>
              </a:solidFill>
            </a:endParaRPr>
          </a:p>
          <a:p>
            <a:endParaRPr lang="en-US" dirty="0" smtClean="0"/>
          </a:p>
          <a:p>
            <a:pPr marL="0" indent="0">
              <a:buNone/>
            </a:pPr>
            <a:endParaRPr lang="en-US" sz="2400" dirty="0"/>
          </a:p>
          <a:p>
            <a:pPr>
              <a:buFont typeface="Wingdings" panose="05000000000000000000" pitchFamily="2" charset="2"/>
              <a:buChar char="q"/>
            </a:pPr>
            <a:endParaRPr lang="en-US" sz="2400" dirty="0" smtClean="0"/>
          </a:p>
          <a:p>
            <a:pPr>
              <a:buFont typeface="Wingdings" panose="05000000000000000000" pitchFamily="2" charset="2"/>
              <a:buChar char="q"/>
            </a:pPr>
            <a:endParaRPr lang="en-US" sz="2400" dirty="0"/>
          </a:p>
          <a:p>
            <a:pPr>
              <a:buFont typeface="Wingdings" panose="05000000000000000000" pitchFamily="2" charset="2"/>
              <a:buChar char="q"/>
            </a:pPr>
            <a:endParaRPr lang="en-US" sz="2400" dirty="0" smtClean="0"/>
          </a:p>
          <a:p>
            <a:pPr lvl="1">
              <a:buFont typeface="Courier New" panose="02070309020205020404" pitchFamily="49" charset="0"/>
              <a:buChar char="o"/>
            </a:pPr>
            <a:endParaRPr lang="en-US" sz="1900" dirty="0" smtClean="0">
              <a:solidFill>
                <a:srgbClr val="FFFF00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52400"/>
            <a:ext cx="8610600" cy="719328"/>
          </a:xfrm>
        </p:spPr>
        <p:txBody>
          <a:bodyPr/>
          <a:lstStyle/>
          <a:p>
            <a:pPr algn="ctr"/>
            <a:r>
              <a:rPr lang="en-US" sz="3600" dirty="0" smtClean="0"/>
              <a:t>From</a:t>
            </a:r>
            <a:r>
              <a:rPr lang="en-US" sz="3600" dirty="0" smtClean="0">
                <a:solidFill>
                  <a:srgbClr val="FFC000"/>
                </a:solidFill>
              </a:rPr>
              <a:t> </a:t>
            </a:r>
            <a:r>
              <a:rPr lang="en-US" sz="3600" dirty="0" smtClean="0">
                <a:solidFill>
                  <a:srgbClr val="FFFF00"/>
                </a:solidFill>
              </a:rPr>
              <a:t>HTML</a:t>
            </a:r>
            <a:r>
              <a:rPr lang="en-US" sz="3600" dirty="0">
                <a:solidFill>
                  <a:srgbClr val="FFFF00"/>
                </a:solidFill>
              </a:rPr>
              <a:t> </a:t>
            </a:r>
            <a:r>
              <a:rPr lang="en-US" sz="3600" dirty="0" smtClean="0">
                <a:solidFill>
                  <a:srgbClr val="FFFF00"/>
                </a:solidFill>
              </a:rPr>
              <a:t>Markup </a:t>
            </a:r>
            <a:r>
              <a:rPr lang="en-US" sz="3600" dirty="0" smtClean="0"/>
              <a:t>to</a:t>
            </a:r>
            <a:r>
              <a:rPr lang="en-US" sz="3600" dirty="0" smtClean="0">
                <a:solidFill>
                  <a:srgbClr val="FFC000"/>
                </a:solidFill>
              </a:rPr>
              <a:t> </a:t>
            </a:r>
            <a:r>
              <a:rPr lang="en-US" sz="3600" dirty="0" smtClean="0">
                <a:solidFill>
                  <a:srgbClr val="FFFF00"/>
                </a:solidFill>
              </a:rPr>
              <a:t>DOM Structure</a:t>
            </a:r>
            <a:endParaRPr lang="en-US" sz="3600" dirty="0">
              <a:solidFill>
                <a:srgbClr val="FFFF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F39E-9C37-485F-AC97-16BB4BDF9F49}" type="slidenum">
              <a:rPr kumimoji="0" lang="en-US" smtClean="0"/>
              <a:t>5</a:t>
            </a:fld>
            <a:endParaRPr kumimoji="0" lang="en-US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57350" y="1353120"/>
            <a:ext cx="6381750" cy="295275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24400" y="3629152"/>
            <a:ext cx="3619500" cy="2352675"/>
          </a:xfrm>
          <a:prstGeom prst="rect">
            <a:avLst/>
          </a:prstGeom>
        </p:spPr>
      </p:pic>
      <p:cxnSp>
        <p:nvCxnSpPr>
          <p:cNvPr id="13" name="Straight Arrow Connector 12"/>
          <p:cNvCxnSpPr/>
          <p:nvPr/>
        </p:nvCxnSpPr>
        <p:spPr>
          <a:xfrm>
            <a:off x="2971800" y="2886456"/>
            <a:ext cx="68580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>
            <a:off x="4686300" y="2886456"/>
            <a:ext cx="68580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>
            <a:off x="6400800" y="2886456"/>
            <a:ext cx="68580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29237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0" y="990600"/>
            <a:ext cx="9144000" cy="5733923"/>
          </a:xfrm>
        </p:spPr>
        <p:txBody>
          <a:bodyPr>
            <a:normAutofit/>
          </a:bodyPr>
          <a:lstStyle/>
          <a:p>
            <a:pPr marL="342900" lvl="1" indent="-342900">
              <a:buFont typeface="Wingdings" panose="05000000000000000000" pitchFamily="2" charset="2"/>
              <a:buChar char="q"/>
            </a:pPr>
            <a:endParaRPr lang="en-US" sz="2000" dirty="0" smtClean="0"/>
          </a:p>
          <a:p>
            <a:pPr marL="342900" lvl="1" indent="-342900">
              <a:buFont typeface="Wingdings" panose="05000000000000000000" pitchFamily="2" charset="2"/>
              <a:buChar char="q"/>
            </a:pPr>
            <a:r>
              <a:rPr lang="en-US" sz="2000" dirty="0" err="1" smtClean="0"/>
              <a:t>Tokenisation</a:t>
            </a:r>
            <a:r>
              <a:rPr lang="en-US" sz="2000" dirty="0" smtClean="0"/>
              <a:t> </a:t>
            </a:r>
            <a:r>
              <a:rPr lang="en-US" sz="1900" dirty="0" smtClean="0"/>
              <a:t>output</a:t>
            </a:r>
            <a:endParaRPr lang="en-US" sz="2000" dirty="0" smtClean="0"/>
          </a:p>
          <a:p>
            <a:pPr>
              <a:buFont typeface="Wingdings" panose="05000000000000000000" pitchFamily="2" charset="2"/>
              <a:buChar char="q"/>
            </a:pPr>
            <a:endParaRPr lang="en-US" sz="2000" dirty="0" smtClean="0"/>
          </a:p>
          <a:p>
            <a:pPr marL="0" indent="0">
              <a:buNone/>
            </a:pPr>
            <a:endParaRPr lang="en-US" sz="2000" dirty="0"/>
          </a:p>
          <a:p>
            <a:pPr>
              <a:buFont typeface="Wingdings" panose="05000000000000000000" pitchFamily="2" charset="2"/>
              <a:buChar char="q"/>
            </a:pPr>
            <a:endParaRPr lang="en-US" sz="2000" dirty="0" smtClean="0"/>
          </a:p>
          <a:p>
            <a:pPr>
              <a:buFont typeface="Wingdings" panose="05000000000000000000" pitchFamily="2" charset="2"/>
              <a:buChar char="q"/>
            </a:pPr>
            <a:r>
              <a:rPr lang="en-US" sz="2000" dirty="0" smtClean="0"/>
              <a:t>HTML Parser: </a:t>
            </a:r>
            <a:r>
              <a:rPr lang="en-US" sz="2000" dirty="0"/>
              <a:t>Syntax Analysis of Notes</a:t>
            </a:r>
            <a:endParaRPr lang="en-US" sz="2000" dirty="0" smtClean="0"/>
          </a:p>
          <a:p>
            <a:pPr>
              <a:buFont typeface="Wingdings" panose="05000000000000000000" pitchFamily="2" charset="2"/>
              <a:buChar char="q"/>
            </a:pPr>
            <a:endParaRPr lang="en-US" sz="2000" dirty="0"/>
          </a:p>
          <a:p>
            <a:pPr>
              <a:buFont typeface="Wingdings" panose="05000000000000000000" pitchFamily="2" charset="2"/>
              <a:buChar char="q"/>
            </a:pPr>
            <a:endParaRPr lang="en-US" sz="2000" dirty="0" smtClean="0"/>
          </a:p>
          <a:p>
            <a:pPr>
              <a:buFont typeface="Wingdings" panose="05000000000000000000" pitchFamily="2" charset="2"/>
              <a:buChar char="q"/>
            </a:pPr>
            <a:endParaRPr lang="en-US" sz="2000" dirty="0" smtClean="0"/>
          </a:p>
          <a:p>
            <a:pPr>
              <a:buFont typeface="Wingdings" panose="05000000000000000000" pitchFamily="2" charset="2"/>
              <a:buChar char="q"/>
            </a:pPr>
            <a:endParaRPr lang="en-US" sz="2000" dirty="0"/>
          </a:p>
          <a:p>
            <a:pPr>
              <a:buFont typeface="Wingdings" panose="05000000000000000000" pitchFamily="2" charset="2"/>
              <a:buChar char="q"/>
            </a:pPr>
            <a:r>
              <a:rPr lang="en-US" sz="1900" dirty="0" smtClean="0"/>
              <a:t>HTML</a:t>
            </a:r>
            <a:r>
              <a:rPr lang="en-US" sz="1900" dirty="0"/>
              <a:t> </a:t>
            </a:r>
            <a:r>
              <a:rPr lang="en-US" sz="1900" dirty="0" smtClean="0"/>
              <a:t>DOM</a:t>
            </a:r>
            <a:endParaRPr lang="en-US" sz="1900" dirty="0"/>
          </a:p>
          <a:p>
            <a:endParaRPr lang="en-US" dirty="0" smtClean="0"/>
          </a:p>
          <a:p>
            <a:pPr marL="0" indent="0">
              <a:buNone/>
            </a:pPr>
            <a:endParaRPr lang="en-US" sz="2400" dirty="0"/>
          </a:p>
          <a:p>
            <a:pPr>
              <a:buFont typeface="Wingdings" panose="05000000000000000000" pitchFamily="2" charset="2"/>
              <a:buChar char="q"/>
            </a:pPr>
            <a:endParaRPr lang="en-US" sz="2400" dirty="0" smtClean="0"/>
          </a:p>
          <a:p>
            <a:pPr>
              <a:buFont typeface="Wingdings" panose="05000000000000000000" pitchFamily="2" charset="2"/>
              <a:buChar char="q"/>
            </a:pPr>
            <a:endParaRPr lang="en-US" sz="2400" dirty="0"/>
          </a:p>
          <a:p>
            <a:pPr>
              <a:buFont typeface="Wingdings" panose="05000000000000000000" pitchFamily="2" charset="2"/>
              <a:buChar char="q"/>
            </a:pPr>
            <a:endParaRPr lang="en-US" sz="2400" dirty="0" smtClean="0"/>
          </a:p>
          <a:p>
            <a:pPr lvl="1">
              <a:buFont typeface="Courier New" panose="02070309020205020404" pitchFamily="49" charset="0"/>
              <a:buChar char="o"/>
            </a:pPr>
            <a:endParaRPr lang="en-US" sz="1900" dirty="0" smtClean="0">
              <a:solidFill>
                <a:srgbClr val="FFFF00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52400"/>
            <a:ext cx="8991600" cy="1169988"/>
          </a:xfrm>
        </p:spPr>
        <p:txBody>
          <a:bodyPr/>
          <a:lstStyle/>
          <a:p>
            <a:pPr marL="457200" lvl="1"/>
            <a:r>
              <a:rPr lang="en-US" sz="3200" dirty="0" smtClean="0">
                <a:solidFill>
                  <a:srgbClr val="FFC000"/>
                </a:solidFill>
              </a:rPr>
              <a:t>HTML PARSER</a:t>
            </a:r>
            <a:br>
              <a:rPr lang="en-US" sz="3200" dirty="0" smtClean="0">
                <a:solidFill>
                  <a:srgbClr val="FFC000"/>
                </a:solidFill>
              </a:rPr>
            </a:br>
            <a:r>
              <a:rPr lang="en-US" sz="3200" dirty="0" smtClean="0">
                <a:solidFill>
                  <a:srgbClr val="FFC000"/>
                </a:solidFill>
              </a:rPr>
              <a:t>TOKENISATION AND SYNTAX ANALYSIS</a:t>
            </a:r>
            <a:endParaRPr lang="en-US" sz="3200" dirty="0">
              <a:solidFill>
                <a:srgbClr val="FFC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F39E-9C37-485F-AC97-16BB4BDF9F49}" type="slidenum">
              <a:rPr kumimoji="0" lang="en-US" smtClean="0"/>
              <a:t>6</a:t>
            </a:fld>
            <a:endParaRPr kumimoji="0"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67000" y="1581276"/>
            <a:ext cx="4010026" cy="1368127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99990" y="3208291"/>
            <a:ext cx="4010026" cy="152104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57400" y="4953000"/>
            <a:ext cx="3665220" cy="1666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2280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0" y="990600"/>
            <a:ext cx="9144000" cy="5733923"/>
          </a:xfrm>
        </p:spPr>
        <p:txBody>
          <a:bodyPr>
            <a:normAutofit/>
          </a:bodyPr>
          <a:lstStyle/>
          <a:p>
            <a:pPr marL="342900" lvl="1" indent="-342900">
              <a:buFont typeface="Wingdings" panose="05000000000000000000" pitchFamily="2" charset="2"/>
              <a:buChar char="q"/>
            </a:pPr>
            <a:r>
              <a:rPr lang="en-US" sz="2000" dirty="0" smtClean="0"/>
              <a:t>Create CSS Style Objects</a:t>
            </a:r>
          </a:p>
          <a:p>
            <a:pPr>
              <a:buFont typeface="Wingdings" panose="05000000000000000000" pitchFamily="2" charset="2"/>
              <a:buChar char="q"/>
            </a:pPr>
            <a:endParaRPr lang="en-US" sz="2000" dirty="0" smtClean="0"/>
          </a:p>
          <a:p>
            <a:pPr marL="0" indent="0">
              <a:buNone/>
            </a:pPr>
            <a:endParaRPr lang="en-US" sz="2000" dirty="0"/>
          </a:p>
          <a:p>
            <a:pPr>
              <a:buFont typeface="Wingdings" panose="05000000000000000000" pitchFamily="2" charset="2"/>
              <a:buChar char="q"/>
            </a:pPr>
            <a:endParaRPr lang="en-US" sz="2000" dirty="0" smtClean="0"/>
          </a:p>
          <a:p>
            <a:pPr>
              <a:buFont typeface="Wingdings" panose="05000000000000000000" pitchFamily="2" charset="2"/>
              <a:buChar char="q"/>
            </a:pPr>
            <a:endParaRPr lang="en-US" sz="2000" dirty="0" smtClean="0"/>
          </a:p>
          <a:p>
            <a:pPr>
              <a:buFont typeface="Wingdings" panose="05000000000000000000" pitchFamily="2" charset="2"/>
              <a:buChar char="q"/>
            </a:pPr>
            <a:endParaRPr lang="en-US" sz="2000" dirty="0" smtClean="0"/>
          </a:p>
          <a:p>
            <a:pPr>
              <a:buFont typeface="Wingdings" panose="05000000000000000000" pitchFamily="2" charset="2"/>
              <a:buChar char="q"/>
            </a:pPr>
            <a:r>
              <a:rPr lang="en-US" sz="2000" dirty="0" smtClean="0"/>
              <a:t>Update Object Model </a:t>
            </a:r>
          </a:p>
          <a:p>
            <a:pPr>
              <a:buFont typeface="Wingdings" panose="05000000000000000000" pitchFamily="2" charset="2"/>
              <a:buChar char="q"/>
            </a:pPr>
            <a:endParaRPr lang="en-US" sz="2000" dirty="0"/>
          </a:p>
          <a:p>
            <a:pPr>
              <a:buFont typeface="Wingdings" panose="05000000000000000000" pitchFamily="2" charset="2"/>
              <a:buChar char="q"/>
            </a:pPr>
            <a:endParaRPr lang="en-US" sz="2000" dirty="0" smtClean="0"/>
          </a:p>
          <a:p>
            <a:pPr>
              <a:buFont typeface="Wingdings" panose="05000000000000000000" pitchFamily="2" charset="2"/>
              <a:buChar char="q"/>
            </a:pPr>
            <a:endParaRPr lang="en-US" sz="2000" dirty="0" smtClean="0"/>
          </a:p>
          <a:p>
            <a:pPr>
              <a:buFont typeface="Wingdings" panose="05000000000000000000" pitchFamily="2" charset="2"/>
              <a:buChar char="q"/>
            </a:pPr>
            <a:endParaRPr lang="en-US" sz="2000" dirty="0"/>
          </a:p>
          <a:p>
            <a:endParaRPr lang="en-US" dirty="0" smtClean="0"/>
          </a:p>
          <a:p>
            <a:pPr marL="0" indent="0">
              <a:buNone/>
            </a:pPr>
            <a:endParaRPr lang="en-US" sz="2400" dirty="0"/>
          </a:p>
          <a:p>
            <a:pPr>
              <a:buFont typeface="Wingdings" panose="05000000000000000000" pitchFamily="2" charset="2"/>
              <a:buChar char="q"/>
            </a:pPr>
            <a:endParaRPr lang="en-US" sz="2400" dirty="0" smtClean="0"/>
          </a:p>
          <a:p>
            <a:pPr>
              <a:buFont typeface="Wingdings" panose="05000000000000000000" pitchFamily="2" charset="2"/>
              <a:buChar char="q"/>
            </a:pPr>
            <a:endParaRPr lang="en-US" sz="2400" dirty="0"/>
          </a:p>
          <a:p>
            <a:pPr>
              <a:buFont typeface="Wingdings" panose="05000000000000000000" pitchFamily="2" charset="2"/>
              <a:buChar char="q"/>
            </a:pPr>
            <a:endParaRPr lang="en-US" sz="2400" dirty="0" smtClean="0"/>
          </a:p>
          <a:p>
            <a:pPr lvl="1">
              <a:buFont typeface="Courier New" panose="02070309020205020404" pitchFamily="49" charset="0"/>
              <a:buChar char="o"/>
            </a:pPr>
            <a:endParaRPr lang="en-US" sz="1900" dirty="0" smtClean="0">
              <a:solidFill>
                <a:srgbClr val="FFFF00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52400"/>
            <a:ext cx="8991600" cy="719328"/>
          </a:xfrm>
        </p:spPr>
        <p:txBody>
          <a:bodyPr/>
          <a:lstStyle/>
          <a:p>
            <a:pPr marL="457200" lvl="1"/>
            <a:r>
              <a:rPr lang="en-US" sz="3200" dirty="0" smtClean="0">
                <a:solidFill>
                  <a:srgbClr val="FFC000"/>
                </a:solidFill>
              </a:rPr>
              <a:t>CSS PARSER</a:t>
            </a:r>
            <a:endParaRPr lang="en-US" sz="3200" dirty="0">
              <a:solidFill>
                <a:srgbClr val="FFC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F39E-9C37-485F-AC97-16BB4BDF9F49}" type="slidenum">
              <a:rPr kumimoji="0" lang="en-US" smtClean="0"/>
              <a:t>7</a:t>
            </a:fld>
            <a:endParaRPr kumimoji="0"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81400" y="1103192"/>
            <a:ext cx="4191000" cy="247274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47452" y="3779836"/>
            <a:ext cx="3917672" cy="2759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32461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0" y="990600"/>
            <a:ext cx="9144000" cy="5733923"/>
          </a:xfrm>
        </p:spPr>
        <p:txBody>
          <a:bodyPr>
            <a:normAutofit/>
          </a:bodyPr>
          <a:lstStyle/>
          <a:p>
            <a:pPr marL="342900" lvl="1" indent="-342900">
              <a:buFont typeface="Wingdings" panose="05000000000000000000" pitchFamily="2" charset="2"/>
              <a:buChar char="q"/>
            </a:pPr>
            <a:endParaRPr lang="en-US" sz="2400" dirty="0" smtClean="0"/>
          </a:p>
          <a:p>
            <a:pPr marL="342900" lvl="1" indent="-342900">
              <a:buFont typeface="Wingdings" panose="05000000000000000000" pitchFamily="2" charset="2"/>
              <a:buChar char="q"/>
            </a:pPr>
            <a:r>
              <a:rPr lang="en-US" sz="2400" dirty="0" smtClean="0"/>
              <a:t>Main flow of HTML Document</a:t>
            </a:r>
          </a:p>
          <a:p>
            <a:pPr marL="742950" lvl="2" indent="-342900">
              <a:buFont typeface="Wingdings" panose="05000000000000000000" pitchFamily="2" charset="2"/>
              <a:buChar char="Ø"/>
            </a:pPr>
            <a:r>
              <a:rPr lang="en-US" sz="2000" dirty="0" smtClean="0">
                <a:solidFill>
                  <a:srgbClr val="00B0F0"/>
                </a:solidFill>
              </a:rPr>
              <a:t>Box model;</a:t>
            </a:r>
          </a:p>
          <a:p>
            <a:pPr marL="742950" lvl="2" indent="-342900">
              <a:buFont typeface="Wingdings" panose="05000000000000000000" pitchFamily="2" charset="2"/>
              <a:buChar char="Ø"/>
            </a:pPr>
            <a:r>
              <a:rPr lang="en-US" sz="2000" dirty="0" smtClean="0">
                <a:solidFill>
                  <a:srgbClr val="00B0F0"/>
                </a:solidFill>
              </a:rPr>
              <a:t>Box type;</a:t>
            </a:r>
          </a:p>
          <a:p>
            <a:pPr marL="742950" lvl="2" indent="-342900">
              <a:buFont typeface="Wingdings" panose="05000000000000000000" pitchFamily="2" charset="2"/>
              <a:buChar char="Ø"/>
            </a:pPr>
            <a:r>
              <a:rPr lang="en-US" sz="2000" dirty="0" smtClean="0">
                <a:solidFill>
                  <a:srgbClr val="00B0F0"/>
                </a:solidFill>
              </a:rPr>
              <a:t>Positioning box.</a:t>
            </a:r>
          </a:p>
          <a:p>
            <a:pPr marL="342900" lvl="1" indent="-342900">
              <a:buFont typeface="Wingdings" panose="05000000000000000000" pitchFamily="2" charset="2"/>
              <a:buChar char="q"/>
            </a:pPr>
            <a:endParaRPr lang="en-US" sz="2000" dirty="0" smtClean="0"/>
          </a:p>
          <a:p>
            <a:pPr marL="342900" lvl="1" indent="-342900">
              <a:buFont typeface="Wingdings" panose="05000000000000000000" pitchFamily="2" charset="2"/>
              <a:buChar char="q"/>
            </a:pPr>
            <a:endParaRPr lang="en-US" sz="2000" dirty="0" smtClean="0"/>
          </a:p>
          <a:p>
            <a:pPr>
              <a:buFont typeface="Wingdings" panose="05000000000000000000" pitchFamily="2" charset="2"/>
              <a:buChar char="q"/>
            </a:pPr>
            <a:endParaRPr lang="en-US" sz="2000" dirty="0" smtClean="0"/>
          </a:p>
          <a:p>
            <a:pPr marL="0" indent="0">
              <a:buNone/>
            </a:pPr>
            <a:endParaRPr lang="en-US" sz="2000" dirty="0"/>
          </a:p>
          <a:p>
            <a:pPr>
              <a:buFont typeface="Wingdings" panose="05000000000000000000" pitchFamily="2" charset="2"/>
              <a:buChar char="q"/>
            </a:pPr>
            <a:endParaRPr lang="en-US" sz="2000" dirty="0" smtClean="0"/>
          </a:p>
          <a:p>
            <a:endParaRPr lang="en-US" dirty="0" smtClean="0"/>
          </a:p>
          <a:p>
            <a:pPr marL="0" indent="0">
              <a:buNone/>
            </a:pPr>
            <a:endParaRPr lang="en-US" sz="2400" dirty="0"/>
          </a:p>
          <a:p>
            <a:pPr>
              <a:buFont typeface="Wingdings" panose="05000000000000000000" pitchFamily="2" charset="2"/>
              <a:buChar char="q"/>
            </a:pPr>
            <a:endParaRPr lang="en-US" sz="2400" dirty="0" smtClean="0"/>
          </a:p>
          <a:p>
            <a:pPr>
              <a:buFont typeface="Wingdings" panose="05000000000000000000" pitchFamily="2" charset="2"/>
              <a:buChar char="q"/>
            </a:pPr>
            <a:endParaRPr lang="en-US" sz="2400" dirty="0"/>
          </a:p>
          <a:p>
            <a:pPr>
              <a:buFont typeface="Wingdings" panose="05000000000000000000" pitchFamily="2" charset="2"/>
              <a:buChar char="q"/>
            </a:pPr>
            <a:endParaRPr lang="en-US" sz="2400" dirty="0" smtClean="0"/>
          </a:p>
          <a:p>
            <a:pPr lvl="1">
              <a:buFont typeface="Courier New" panose="02070309020205020404" pitchFamily="49" charset="0"/>
              <a:buChar char="o"/>
            </a:pPr>
            <a:endParaRPr lang="en-US" sz="1900" dirty="0" smtClean="0">
              <a:solidFill>
                <a:srgbClr val="FFFF00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52400"/>
            <a:ext cx="8991600" cy="1066800"/>
          </a:xfrm>
        </p:spPr>
        <p:txBody>
          <a:bodyPr/>
          <a:lstStyle/>
          <a:p>
            <a:pPr marL="457200" lvl="1"/>
            <a:r>
              <a:rPr lang="en-US" sz="3600" dirty="0" smtClean="0"/>
              <a:t> </a:t>
            </a:r>
            <a:r>
              <a:rPr lang="en-US" sz="3600" dirty="0" smtClean="0">
                <a:solidFill>
                  <a:srgbClr val="FFC000"/>
                </a:solidFill>
              </a:rPr>
              <a:t>LAYOUT PROCESS </a:t>
            </a:r>
            <a:endParaRPr lang="en-US" sz="3600" dirty="0">
              <a:solidFill>
                <a:srgbClr val="FFC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F39E-9C37-485F-AC97-16BB4BDF9F49}" type="slidenum">
              <a:rPr kumimoji="0" lang="en-US" smtClean="0"/>
              <a:t>8</a:t>
            </a:fld>
            <a:endParaRPr kumimoji="0"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50386" y="3477895"/>
            <a:ext cx="4962525" cy="230505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19800" y="667512"/>
            <a:ext cx="1875049" cy="2636787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3477895"/>
            <a:ext cx="1171194" cy="8772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8041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76200" y="990600"/>
            <a:ext cx="8839200" cy="5733923"/>
          </a:xfrm>
        </p:spPr>
        <p:txBody>
          <a:bodyPr>
            <a:normAutofit/>
          </a:bodyPr>
          <a:lstStyle/>
          <a:p>
            <a:pPr algn="just">
              <a:buFont typeface="Wingdings" panose="05000000000000000000" pitchFamily="2" charset="2"/>
              <a:buChar char="q"/>
            </a:pPr>
            <a:r>
              <a:rPr lang="en-US" sz="2400" dirty="0" smtClean="0"/>
              <a:t>ECMAScript engine</a:t>
            </a:r>
            <a:r>
              <a:rPr lang="en-US" sz="2400" dirty="0"/>
              <a:t>:</a:t>
            </a:r>
          </a:p>
          <a:p>
            <a:pPr lvl="1" algn="just">
              <a:buFont typeface="Courier New" panose="02070309020205020404" pitchFamily="49" charset="0"/>
              <a:buChar char="o"/>
            </a:pPr>
            <a:r>
              <a:rPr lang="en-US" sz="1800" dirty="0">
                <a:solidFill>
                  <a:srgbClr val="00B0F0"/>
                </a:solidFill>
              </a:rPr>
              <a:t>interpreter which executes JavaScript code;</a:t>
            </a:r>
          </a:p>
          <a:p>
            <a:pPr lvl="1" algn="just">
              <a:buFont typeface="Courier New" panose="02070309020205020404" pitchFamily="49" charset="0"/>
              <a:buChar char="o"/>
            </a:pPr>
            <a:r>
              <a:rPr lang="en-US" sz="1800" dirty="0">
                <a:solidFill>
                  <a:srgbClr val="00B0F0"/>
                </a:solidFill>
              </a:rPr>
              <a:t>it is most commonly used in Web </a:t>
            </a:r>
            <a:r>
              <a:rPr lang="en-US" sz="1800" dirty="0" smtClean="0">
                <a:solidFill>
                  <a:srgbClr val="00B0F0"/>
                </a:solidFill>
              </a:rPr>
              <a:t>browsers; </a:t>
            </a:r>
            <a:endParaRPr lang="en-US" sz="1800" dirty="0">
              <a:solidFill>
                <a:srgbClr val="00B0F0"/>
              </a:solidFill>
            </a:endParaRPr>
          </a:p>
          <a:p>
            <a:pPr lvl="1" algn="just">
              <a:buFont typeface="Courier New" panose="02070309020205020404" pitchFamily="49" charset="0"/>
              <a:buChar char="o"/>
            </a:pPr>
            <a:r>
              <a:rPr lang="en-US" sz="1800" dirty="0" smtClean="0">
                <a:solidFill>
                  <a:srgbClr val="FFFF00"/>
                </a:solidFill>
              </a:rPr>
              <a:t>JavaScript </a:t>
            </a:r>
            <a:r>
              <a:rPr lang="en-US" sz="1800" dirty="0">
                <a:solidFill>
                  <a:srgbClr val="FFFF00"/>
                </a:solidFill>
              </a:rPr>
              <a:t>is a </a:t>
            </a:r>
            <a:r>
              <a:rPr lang="en-US" sz="1800" dirty="0">
                <a:solidFill>
                  <a:srgbClr val="FF0000"/>
                </a:solidFill>
              </a:rPr>
              <a:t>dialect</a:t>
            </a:r>
            <a:r>
              <a:rPr lang="en-US" sz="1800" dirty="0">
                <a:solidFill>
                  <a:srgbClr val="FFFF00"/>
                </a:solidFill>
              </a:rPr>
              <a:t> of </a:t>
            </a:r>
            <a:r>
              <a:rPr lang="en-US" sz="1800" dirty="0" smtClean="0">
                <a:solidFill>
                  <a:srgbClr val="FFFF00"/>
                </a:solidFill>
              </a:rPr>
              <a:t>ECMAScript;</a:t>
            </a:r>
          </a:p>
          <a:p>
            <a:pPr lvl="1" algn="just">
              <a:buFont typeface="Courier New" panose="02070309020205020404" pitchFamily="49" charset="0"/>
              <a:buChar char="o"/>
            </a:pPr>
            <a:r>
              <a:rPr lang="en-US" dirty="0"/>
              <a:t>ECMA-262, 9th </a:t>
            </a:r>
            <a:r>
              <a:rPr lang="en-US" dirty="0" smtClean="0"/>
              <a:t>edition of ECMAScript </a:t>
            </a:r>
            <a:r>
              <a:rPr lang="en-US" dirty="0"/>
              <a:t>Language </a:t>
            </a:r>
            <a:r>
              <a:rPr lang="en-US" dirty="0" smtClean="0"/>
              <a:t>Specification:</a:t>
            </a:r>
          </a:p>
          <a:p>
            <a:pPr lvl="2" algn="just">
              <a:buFont typeface="Wingdings" panose="05000000000000000000" pitchFamily="2" charset="2"/>
              <a:buChar char="§"/>
            </a:pPr>
            <a:r>
              <a:rPr lang="en-US" sz="1600" dirty="0">
                <a:solidFill>
                  <a:schemeClr val="bg2">
                    <a:lumMod val="10000"/>
                    <a:lumOff val="90000"/>
                  </a:schemeClr>
                </a:solidFill>
                <a:hlinkClick r:id="rId3"/>
              </a:rPr>
              <a:t>https://</a:t>
            </a:r>
            <a:r>
              <a:rPr lang="en-US" sz="1600" dirty="0" smtClean="0">
                <a:solidFill>
                  <a:schemeClr val="bg2">
                    <a:lumMod val="10000"/>
                    <a:lumOff val="90000"/>
                  </a:schemeClr>
                </a:solidFill>
                <a:hlinkClick r:id="rId3"/>
              </a:rPr>
              <a:t>www.ecma-international.org/ecma-262/9.0/index.html</a:t>
            </a:r>
            <a:endParaRPr lang="en-US" sz="2400" dirty="0" smtClean="0"/>
          </a:p>
          <a:p>
            <a:pPr algn="just">
              <a:buFont typeface="Wingdings" panose="05000000000000000000" pitchFamily="2" charset="2"/>
              <a:buChar char="q"/>
            </a:pPr>
            <a:r>
              <a:rPr lang="en-US" sz="2400" dirty="0" smtClean="0"/>
              <a:t>Implements </a:t>
            </a:r>
            <a:r>
              <a:rPr lang="bg-BG" sz="2400" dirty="0" smtClean="0"/>
              <a:t>„</a:t>
            </a:r>
            <a:r>
              <a:rPr lang="en-US" sz="2400" dirty="0" smtClean="0"/>
              <a:t>just-in-time compilation</a:t>
            </a:r>
            <a:r>
              <a:rPr lang="bg-BG" sz="2400" dirty="0" smtClean="0"/>
              <a:t>“ </a:t>
            </a:r>
            <a:r>
              <a:rPr lang="en-US" sz="2400" dirty="0" smtClean="0"/>
              <a:t>idea.</a:t>
            </a:r>
          </a:p>
          <a:p>
            <a:pPr lvl="2" algn="just">
              <a:buFont typeface="Courier New" panose="02070309020205020404" pitchFamily="49" charset="0"/>
              <a:buChar char="o"/>
            </a:pPr>
            <a:endParaRPr lang="en-US" sz="1800" dirty="0" smtClean="0"/>
          </a:p>
          <a:p>
            <a:pPr algn="just">
              <a:buFont typeface="Wingdings" panose="05000000000000000000" pitchFamily="2" charset="2"/>
              <a:buChar char="q"/>
            </a:pPr>
            <a:r>
              <a:rPr lang="en-US" sz="2400" dirty="0"/>
              <a:t>Major of ECMAScript </a:t>
            </a:r>
            <a:r>
              <a:rPr lang="en-US" sz="2400" dirty="0" smtClean="0"/>
              <a:t>engine</a:t>
            </a:r>
            <a:r>
              <a:rPr lang="en-US" sz="2400" dirty="0"/>
              <a:t>:</a:t>
            </a:r>
            <a:endParaRPr lang="en-US" sz="2400" dirty="0" smtClean="0"/>
          </a:p>
          <a:p>
            <a:pPr lvl="1" algn="just">
              <a:buFont typeface="Courier New" panose="02070309020205020404" pitchFamily="49" charset="0"/>
              <a:buChar char="o"/>
            </a:pPr>
            <a:r>
              <a:rPr lang="en-US" sz="1800" dirty="0" err="1" smtClean="0">
                <a:solidFill>
                  <a:srgbClr val="00B0F0"/>
                </a:solidFill>
              </a:rPr>
              <a:t>SpiderMonkey</a:t>
            </a:r>
            <a:r>
              <a:rPr lang="en-US" sz="1800" dirty="0" smtClean="0">
                <a:solidFill>
                  <a:srgbClr val="00B0F0"/>
                </a:solidFill>
              </a:rPr>
              <a:t> part of Firefox;</a:t>
            </a:r>
          </a:p>
          <a:p>
            <a:pPr lvl="1" algn="just">
              <a:buFont typeface="Courier New" panose="02070309020205020404" pitchFamily="49" charset="0"/>
              <a:buChar char="o"/>
            </a:pPr>
            <a:r>
              <a:rPr lang="en-US" sz="1800" dirty="0">
                <a:solidFill>
                  <a:srgbClr val="00B0F0"/>
                </a:solidFill>
              </a:rPr>
              <a:t>V8 </a:t>
            </a:r>
            <a:r>
              <a:rPr lang="en-US" dirty="0">
                <a:solidFill>
                  <a:srgbClr val="00B0F0"/>
                </a:solidFill>
              </a:rPr>
              <a:t>part of Google </a:t>
            </a:r>
            <a:r>
              <a:rPr lang="en-US" dirty="0" smtClean="0">
                <a:solidFill>
                  <a:srgbClr val="00B0F0"/>
                </a:solidFill>
              </a:rPr>
              <a:t>Chrome;</a:t>
            </a:r>
          </a:p>
          <a:p>
            <a:pPr lvl="1" algn="just">
              <a:buFont typeface="Courier New" panose="02070309020205020404" pitchFamily="49" charset="0"/>
              <a:buChar char="o"/>
            </a:pPr>
            <a:r>
              <a:rPr lang="en-US" sz="1800" dirty="0" err="1" smtClean="0">
                <a:solidFill>
                  <a:srgbClr val="00B0F0"/>
                </a:solidFill>
              </a:rPr>
              <a:t>JavaScriptCore</a:t>
            </a:r>
            <a:r>
              <a:rPr lang="en-US" sz="1800" dirty="0" smtClean="0">
                <a:solidFill>
                  <a:srgbClr val="00B0F0"/>
                </a:solidFill>
              </a:rPr>
              <a:t>  part of Safari;</a:t>
            </a:r>
          </a:p>
          <a:p>
            <a:pPr lvl="1" algn="just">
              <a:buFont typeface="Courier New" panose="02070309020205020404" pitchFamily="49" charset="0"/>
              <a:buChar char="o"/>
            </a:pPr>
            <a:r>
              <a:rPr lang="en-US" sz="1800" dirty="0">
                <a:solidFill>
                  <a:srgbClr val="00B0F0"/>
                </a:solidFill>
              </a:rPr>
              <a:t>Chakra (JavaScript) part of</a:t>
            </a:r>
            <a:r>
              <a:rPr lang="en-US" sz="1800" dirty="0" smtClean="0">
                <a:solidFill>
                  <a:srgbClr val="00B0F0"/>
                </a:solidFill>
              </a:rPr>
              <a:t> </a:t>
            </a:r>
            <a:r>
              <a:rPr lang="en-US" sz="1800" dirty="0">
                <a:solidFill>
                  <a:srgbClr val="00B0F0"/>
                </a:solidFill>
              </a:rPr>
              <a:t>Microsoft </a:t>
            </a:r>
            <a:r>
              <a:rPr lang="en-US" sz="1800" dirty="0" smtClean="0">
                <a:solidFill>
                  <a:srgbClr val="00B0F0"/>
                </a:solidFill>
              </a:rPr>
              <a:t>Edge.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52400"/>
            <a:ext cx="7924800" cy="719328"/>
          </a:xfrm>
        </p:spPr>
        <p:txBody>
          <a:bodyPr/>
          <a:lstStyle/>
          <a:p>
            <a:pPr algn="ctr"/>
            <a:r>
              <a:rPr lang="en-US" dirty="0">
                <a:solidFill>
                  <a:srgbClr val="FFC000"/>
                </a:solidFill>
              </a:rPr>
              <a:t>JavaScript Execution</a:t>
            </a:r>
            <a:endParaRPr lang="en-US" sz="3600" dirty="0">
              <a:solidFill>
                <a:srgbClr val="FFC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F39E-9C37-485F-AC97-16BB4BDF9F49}" type="slidenum">
              <a:rPr kumimoji="0" lang="en-US" smtClean="0"/>
              <a:t>9</a:t>
            </a:fld>
            <a:endParaRPr kumimoji="0"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37184" y="4038600"/>
            <a:ext cx="3808839" cy="2170974"/>
          </a:xfrm>
          <a:prstGeom prst="rect">
            <a:avLst/>
          </a:prstGeom>
        </p:spPr>
      </p:pic>
      <p:pic>
        <p:nvPicPr>
          <p:cNvPr id="1026" name="Picture 2" descr="Ð ÐµÐ·ÑÐ»ÑÐ°Ñ Ñ Ð¸Ð·Ð¾Ð±ÑÐ°Ð¶ÐµÐ½Ð¸Ðµ Ð·Ð° javascript engine image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72488">
            <a:off x="7307660" y="661431"/>
            <a:ext cx="1078897" cy="10788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Ð ÐµÐ·ÑÐ»ÑÐ°Ñ Ñ Ð¸Ð·Ð¾Ð±ÑÐ°Ð¶ÐµÐ½Ð¸Ðµ Ð·Ð° javascript engine image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1604" y="1874261"/>
            <a:ext cx="1592796" cy="938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37657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S010286727">
  <a:themeElements>
    <a:clrScheme name="Teal Template-Template">
      <a:dk1>
        <a:srgbClr val="000000"/>
      </a:dk1>
      <a:lt1>
        <a:srgbClr val="FFFFFF"/>
      </a:lt1>
      <a:dk2>
        <a:srgbClr val="056981"/>
      </a:dk2>
      <a:lt2>
        <a:srgbClr val="BEECE7"/>
      </a:lt2>
      <a:accent1>
        <a:srgbClr val="FFC000"/>
      </a:accent1>
      <a:accent2>
        <a:srgbClr val="6B8EC7"/>
      </a:accent2>
      <a:accent3>
        <a:srgbClr val="DF8045"/>
      </a:accent3>
      <a:accent4>
        <a:srgbClr val="35C595"/>
      </a:accent4>
      <a:accent5>
        <a:srgbClr val="FF9929"/>
      </a:accent5>
      <a:accent6>
        <a:srgbClr val="7D3DA1"/>
      </a:accent6>
      <a:hlink>
        <a:srgbClr val="F0ED7B"/>
      </a:hlink>
      <a:folHlink>
        <a:srgbClr val="F3EB4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ln>
          <a:headEnd type="none" w="med" len="med"/>
          <a:tailEnd type="none" w="med" len="med"/>
        </a:ln>
      </a:spPr>
      <a:bodyPr vert="horz" wrap="square" lIns="91436" tIns="45718" rIns="91436" bIns="45718" numCol="1" rtlCol="0" anchor="ctr" anchorCtr="0" compatLnSpc="1">
        <a:prstTxWarp prst="textNoShape">
          <a:avLst/>
        </a:prstTxWarp>
      </a:bodyPr>
      <a:lstStyle>
        <a:defPPr algn="ctr" defTabSz="914099" fontAlgn="base">
          <a:spcBef>
            <a:spcPct val="0"/>
          </a:spcBef>
          <a:spcAft>
            <a:spcPct val="0"/>
          </a:spcAft>
          <a:defRPr sz="2300" dirty="0" smtClean="0">
            <a:solidFill>
              <a:srgbClr val="FFFFFF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Segoe" pitchFamily="34" charset="0"/>
          </a:defRPr>
        </a:defPPr>
      </a:lstStyle>
      <a:style>
        <a:lnRef idx="0">
          <a:schemeClr val="accent2"/>
        </a:lnRef>
        <a:fillRef idx="3">
          <a:schemeClr val="accent2"/>
        </a:fillRef>
        <a:effectRef idx="3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White with Courier font for code slides">
  <a:themeElements>
    <a:clrScheme name="Blue Template-Template">
      <a:dk1>
        <a:srgbClr val="000000"/>
      </a:dk1>
      <a:lt1>
        <a:srgbClr val="FFFFFF"/>
      </a:lt1>
      <a:dk2>
        <a:srgbClr val="050595"/>
      </a:dk2>
      <a:lt2>
        <a:srgbClr val="FFFFFF"/>
      </a:lt2>
      <a:accent1>
        <a:srgbClr val="FFC000"/>
      </a:accent1>
      <a:accent2>
        <a:srgbClr val="3497AE"/>
      </a:accent2>
      <a:accent3>
        <a:srgbClr val="DF8045"/>
      </a:accent3>
      <a:accent4>
        <a:srgbClr val="7DCC2E"/>
      </a:accent4>
      <a:accent5>
        <a:srgbClr val="FF9929"/>
      </a:accent5>
      <a:accent6>
        <a:srgbClr val="7D3DA1"/>
      </a:accent6>
      <a:hlink>
        <a:srgbClr val="F3EB4F"/>
      </a:hlink>
      <a:folHlink>
        <a:srgbClr val="7DDDF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ln>
          <a:headEnd type="none" w="med" len="med"/>
          <a:tailEnd type="none" w="med" len="med"/>
        </a:ln>
      </a:spPr>
      <a:bodyPr vert="horz" wrap="square" lIns="109728" tIns="54864" rIns="109728" bIns="54864" numCol="1" rtlCol="0" anchor="ctr" anchorCtr="0" compatLnSpc="1">
        <a:prstTxWarp prst="textNoShape">
          <a:avLst/>
        </a:prstTxWarp>
      </a:bodyPr>
      <a:lstStyle>
        <a:defPPr marL="0" marR="0" indent="0" algn="ctr" defTabSz="10969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sz="2800" b="0" i="0" u="none" strike="noStrike" cap="none" normalizeH="0" baseline="0" dirty="0" smtClean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Segoe" pitchFamily="34" charset="0"/>
          </a:defRPr>
        </a:defPPr>
      </a:lstStyle>
      <a:style>
        <a:lnRef idx="0">
          <a:schemeClr val="accent2"/>
        </a:lnRef>
        <a:fillRef idx="3">
          <a:schemeClr val="accent2"/>
        </a:fillRef>
        <a:effectRef idx="3">
          <a:schemeClr val="accent2"/>
        </a:effectRef>
        <a:fontRef idx="minor">
          <a:schemeClr val="lt1"/>
        </a:fontRef>
      </a:style>
    </a:spDef>
  </a:objectDefaults>
  <a:extraClrSchemeLst/>
</a:theme>
</file>

<file path=ppt/theme/theme3.xml><?xml version="1.0" encoding="utf-8"?>
<a:theme xmlns:a="http://schemas.openxmlformats.org/drawingml/2006/main" name="Horizon">
  <a:themeElements>
    <a:clrScheme name="Custom 1">
      <a:dk1>
        <a:srgbClr val="000000"/>
      </a:dk1>
      <a:lt1>
        <a:srgbClr val="92D050"/>
      </a:lt1>
      <a:dk2>
        <a:srgbClr val="1F2123"/>
      </a:dk2>
      <a:lt2>
        <a:srgbClr val="DC9E1F"/>
      </a:lt2>
      <a:accent1>
        <a:srgbClr val="7E97AD"/>
      </a:accent1>
      <a:accent2>
        <a:srgbClr val="CC8E60"/>
      </a:accent2>
      <a:accent3>
        <a:srgbClr val="7A6A60"/>
      </a:accent3>
      <a:accent4>
        <a:srgbClr val="B4936D"/>
      </a:accent4>
      <a:accent5>
        <a:srgbClr val="67787B"/>
      </a:accent5>
      <a:accent6>
        <a:srgbClr val="9D936F"/>
      </a:accent6>
      <a:hlink>
        <a:srgbClr val="646464"/>
      </a:hlink>
      <a:folHlink>
        <a:srgbClr val="969696"/>
      </a:folHlink>
    </a:clrScheme>
    <a:fontScheme name="Horizon">
      <a:majorFont>
        <a:latin typeface="Arial Narrow"/>
        <a:ea typeface=""/>
        <a:cs typeface=""/>
        <a:font script="Jpan" typeface="HGｺﾞｼｯｸM"/>
        <a:font script="Hang" typeface="HY얕은샘물M"/>
        <a:font script="Hans" typeface="方正姚体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Arial Narrow"/>
        <a:ea typeface=""/>
        <a:cs typeface=""/>
        <a:font script="Jpan" typeface="HGｺﾞｼｯｸM"/>
        <a:font script="Hang" typeface="HY얕은샘물M"/>
        <a:font script="Hans" typeface="方正姚体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Horizon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hade val="100000"/>
                <a:satMod val="100000"/>
              </a:schemeClr>
            </a:gs>
            <a:gs pos="100000">
              <a:schemeClr val="phClr">
                <a:tint val="61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</a:schemeClr>
            </a:gs>
            <a:gs pos="100000">
              <a:schemeClr val="phClr">
                <a:tint val="90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5240" cap="flat" cmpd="sng" algn="ctr">
          <a:solidFill>
            <a:schemeClr val="phClr">
              <a:tint val="25000"/>
              <a:alpha val="25000"/>
            </a:schemeClr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2924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prstMaterial="flat">
            <a:bevelT w="34925" h="47625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40000"/>
              </a:schemeClr>
            </a:gs>
            <a:gs pos="31000">
              <a:schemeClr val="phClr">
                <a:tint val="100000"/>
                <a:shade val="90000"/>
                <a:alpha val="100000"/>
              </a:schemeClr>
            </a:gs>
            <a:gs pos="100000">
              <a:schemeClr val="phClr">
                <a:tint val="100000"/>
                <a:shade val="80000"/>
                <a:alpha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80000"/>
              </a:schemeClr>
            </a:gs>
            <a:gs pos="41000">
              <a:schemeClr val="phClr">
                <a:tint val="100000"/>
                <a:shade val="100000"/>
                <a:alpha val="100000"/>
                <a:satMod val="150000"/>
              </a:schemeClr>
            </a:gs>
            <a:gs pos="100000">
              <a:schemeClr val="phClr">
                <a:tint val="100000"/>
                <a:shade val="65000"/>
                <a:alpha val="100000"/>
              </a:schemeClr>
            </a:gs>
          </a:gsLst>
          <a:path path="circle">
            <a:fillToRect l="50000" t="80000" r="100000" b="10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54DEA0D9-8046-43CD-8A10-923443DDBE1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TS010286727</Template>
  <TotalTime>5543</TotalTime>
  <Words>604</Words>
  <Application>Microsoft Office PowerPoint</Application>
  <PresentationFormat>Презентация на цял екран (4:3)</PresentationFormat>
  <Paragraphs>163</Paragraphs>
  <Slides>12</Slides>
  <Notes>10</Notes>
  <HiddenSlides>0</HiddenSlides>
  <MMClips>0</MMClips>
  <ScaleCrop>false</ScaleCrop>
  <HeadingPairs>
    <vt:vector size="6" baseType="variant">
      <vt:variant>
        <vt:lpstr>Използвани шрифтове</vt:lpstr>
      </vt:variant>
      <vt:variant>
        <vt:i4>5</vt:i4>
      </vt:variant>
      <vt:variant>
        <vt:lpstr>Тема</vt:lpstr>
      </vt:variant>
      <vt:variant>
        <vt:i4>3</vt:i4>
      </vt:variant>
      <vt:variant>
        <vt:lpstr>Заглавия на слайдовете</vt:lpstr>
      </vt:variant>
      <vt:variant>
        <vt:i4>12</vt:i4>
      </vt:variant>
    </vt:vector>
  </HeadingPairs>
  <TitlesOfParts>
    <vt:vector size="20" baseType="lpstr">
      <vt:lpstr>Arial</vt:lpstr>
      <vt:lpstr>Arial Narrow</vt:lpstr>
      <vt:lpstr>Calibri</vt:lpstr>
      <vt:lpstr>Courier New</vt:lpstr>
      <vt:lpstr>Wingdings</vt:lpstr>
      <vt:lpstr>TS010286727</vt:lpstr>
      <vt:lpstr>White with Courier font for code slides</vt:lpstr>
      <vt:lpstr>Horizon</vt:lpstr>
      <vt:lpstr>Browser engine  PARSERS and Client detection </vt:lpstr>
      <vt:lpstr>Table of Content</vt:lpstr>
      <vt:lpstr>HTML5  History</vt:lpstr>
      <vt:lpstr>Browser engines</vt:lpstr>
      <vt:lpstr>From HTML Markup to DOM Structure</vt:lpstr>
      <vt:lpstr>HTML PARSER TOKENISATION AND SYNTAX ANALYSIS</vt:lpstr>
      <vt:lpstr>CSS PARSER</vt:lpstr>
      <vt:lpstr> LAYOUT PROCESS </vt:lpstr>
      <vt:lpstr>JavaScript Execution</vt:lpstr>
      <vt:lpstr>Client detection </vt:lpstr>
      <vt:lpstr>Basic SEO guide</vt:lpstr>
      <vt:lpstr>Презентация на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 of Presentation</dc:title>
  <dc:creator>hth</dc:creator>
  <cp:lastModifiedBy>ico</cp:lastModifiedBy>
  <cp:revision>421</cp:revision>
  <dcterms:created xsi:type="dcterms:W3CDTF">2012-10-20T03:45:39Z</dcterms:created>
  <dcterms:modified xsi:type="dcterms:W3CDTF">2021-04-05T12:15:53Z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TC102867279990</vt:lpwstr>
  </property>
</Properties>
</file>